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handoutMasterIdLst>
    <p:handoutMasterId r:id="rId16"/>
  </p:handoutMasterIdLst>
  <p:sldIdLst>
    <p:sldId id="493" r:id="rId2"/>
    <p:sldId id="459" r:id="rId3"/>
    <p:sldId id="513" r:id="rId4"/>
    <p:sldId id="515" r:id="rId5"/>
    <p:sldId id="514" r:id="rId6"/>
    <p:sldId id="516" r:id="rId7"/>
    <p:sldId id="517" r:id="rId8"/>
    <p:sldId id="518" r:id="rId9"/>
    <p:sldId id="519" r:id="rId10"/>
    <p:sldId id="520" r:id="rId11"/>
    <p:sldId id="521" r:id="rId12"/>
    <p:sldId id="522" r:id="rId13"/>
    <p:sldId id="494"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p15:clr>
            <a:srgbClr val="A4A3A4"/>
          </p15:clr>
        </p15:guide>
        <p15:guide id="2" pos="3863">
          <p15:clr>
            <a:srgbClr val="A4A3A4"/>
          </p15:clr>
        </p15:guide>
        <p15:guide id="3" pos="1459">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aosilong" initials="c"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a:srgbClr val="9B0D14"/>
    <a:srgbClr val="BC5D61"/>
    <a:srgbClr val="C6C7CB"/>
    <a:srgbClr val="BEBFC3"/>
    <a:srgbClr val="0033CC"/>
    <a:srgbClr val="CD9127"/>
    <a:srgbClr val="60080C"/>
    <a:srgbClr val="FCDCDE"/>
    <a:srgbClr val="F9B5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315" autoAdjust="0"/>
    <p:restoredTop sz="94759" autoAdjust="0"/>
  </p:normalViewPr>
  <p:slideViewPr>
    <p:cSldViewPr snapToGrid="0" showGuides="1">
      <p:cViewPr varScale="1">
        <p:scale>
          <a:sx n="81" d="100"/>
          <a:sy n="81" d="100"/>
        </p:scale>
        <p:origin x="1104" y="82"/>
      </p:cViewPr>
      <p:guideLst>
        <p:guide orient="horz" pos="2183"/>
        <p:guide pos="3863"/>
        <p:guide pos="1459"/>
      </p:guideLst>
    </p:cSldViewPr>
  </p:slideViewPr>
  <p:notesTextViewPr>
    <p:cViewPr>
      <p:scale>
        <a:sx n="1" d="1"/>
        <a:sy n="1" d="1"/>
      </p:scale>
      <p:origin x="0" y="0"/>
    </p:cViewPr>
  </p:notesTextViewPr>
  <p:sorterViewPr>
    <p:cViewPr>
      <p:scale>
        <a:sx n="125" d="100"/>
        <a:sy n="125" d="100"/>
      </p:scale>
      <p:origin x="0" y="-850"/>
    </p:cViewPr>
  </p:sorterViewPr>
  <p:notesViewPr>
    <p:cSldViewPr snapToGrid="0">
      <p:cViewPr varScale="1">
        <p:scale>
          <a:sx n="84" d="100"/>
          <a:sy n="84" d="100"/>
        </p:scale>
        <p:origin x="3828"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715D68A-C9EE-4DB2-A6F8-B810BB6A2D83}" type="datetimeFigureOut">
              <a:rPr lang="zh-CN" altLang="en-US" smtClean="0"/>
              <a:t>2024/3/23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1AE9AA3-FC04-49C0-9E86-4D7EC0F81D7C}"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30.png>
</file>

<file path=ppt/media/image14.png>
</file>

<file path=ppt/media/image15.png>
</file>

<file path=ppt/media/image16.png>
</file>

<file path=ppt/media/image17.png>
</file>

<file path=ppt/media/image18.png>
</file>

<file path=ppt/media/image19.png>
</file>

<file path=ppt/media/image190.png>
</file>

<file path=ppt/media/image2.png>
</file>

<file path=ppt/media/image20.png>
</file>

<file path=ppt/media/image21.png>
</file>

<file path=ppt/media/image22.png>
</file>

<file path=ppt/media/image23.png>
</file>

<file path=ppt/media/image24.png>
</file>

<file path=ppt/media/image25.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D118E9-E82C-42B0-A109-929B02C38787}" type="datetimeFigureOut">
              <a:rPr lang="zh-CN" altLang="en-US" smtClean="0"/>
              <a:t>2024/3/23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DA712A-FD8E-4D24-A708-D217C50E1925}"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0EDA712A-FD8E-4D24-A708-D217C50E1925}" type="slidenum">
              <a:rPr lang="zh-CN" altLang="en-US" smtClean="0"/>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0EDA712A-FD8E-4D24-A708-D217C50E1925}" type="slidenum">
              <a:rPr lang="zh-CN" altLang="en-US" smtClean="0"/>
              <a:t>13</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8" name="图片 87"/>
          <p:cNvPicPr>
            <a:picLocks noChangeAspect="1"/>
          </p:cNvPicPr>
          <p:nvPr userDrawn="1"/>
        </p:nvPicPr>
        <p:blipFill>
          <a:blip r:embed="rId2" cstate="print">
            <a:extLst>
              <a:ext uri="{28A0092B-C50C-407E-A947-70E740481C1C}">
                <a14:useLocalDpi xmlns:a14="http://schemas.microsoft.com/office/drawing/2010/main" val="0"/>
              </a:ext>
            </a:extLst>
          </a:blip>
          <a:srcRect t="10149" b="10149"/>
          <a:stretch>
            <a:fillRect/>
          </a:stretch>
        </p:blipFill>
        <p:spPr>
          <a:xfrm>
            <a:off x="-3" y="0"/>
            <a:ext cx="12192000" cy="6478168"/>
          </a:xfrm>
          <a:custGeom>
            <a:avLst/>
            <a:gdLst>
              <a:gd name="connsiteX0" fmla="*/ 0 w 12192000"/>
              <a:gd name="connsiteY0" fmla="*/ 0 h 6478168"/>
              <a:gd name="connsiteX1" fmla="*/ 12192000 w 12192000"/>
              <a:gd name="connsiteY1" fmla="*/ 0 h 6478168"/>
              <a:gd name="connsiteX2" fmla="*/ 12192000 w 12192000"/>
              <a:gd name="connsiteY2" fmla="*/ 6478168 h 6478168"/>
              <a:gd name="connsiteX3" fmla="*/ 11848892 w 12192000"/>
              <a:gd name="connsiteY3" fmla="*/ 6440768 h 6478168"/>
              <a:gd name="connsiteX4" fmla="*/ 6096001 w 12192000"/>
              <a:gd name="connsiteY4" fmla="*/ 6204693 h 6478168"/>
              <a:gd name="connsiteX5" fmla="*/ 343111 w 12192000"/>
              <a:gd name="connsiteY5" fmla="*/ 6440768 h 6478168"/>
              <a:gd name="connsiteX6" fmla="*/ 0 w 12192000"/>
              <a:gd name="connsiteY6" fmla="*/ 6478168 h 647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478168">
                <a:moveTo>
                  <a:pt x="0" y="0"/>
                </a:moveTo>
                <a:lnTo>
                  <a:pt x="12192000" y="0"/>
                </a:lnTo>
                <a:lnTo>
                  <a:pt x="12192000" y="6478168"/>
                </a:lnTo>
                <a:lnTo>
                  <a:pt x="11848892" y="6440768"/>
                </a:lnTo>
                <a:cubicBezTo>
                  <a:pt x="10376599" y="6294909"/>
                  <a:pt x="8342645" y="6204693"/>
                  <a:pt x="6096001" y="6204693"/>
                </a:cubicBezTo>
                <a:cubicBezTo>
                  <a:pt x="3849358" y="6204693"/>
                  <a:pt x="1815404" y="6294909"/>
                  <a:pt x="343111" y="6440768"/>
                </a:cubicBezTo>
                <a:lnTo>
                  <a:pt x="0" y="6478168"/>
                </a:lnTo>
                <a:close/>
              </a:path>
            </a:pathLst>
          </a:custGeom>
        </p:spPr>
      </p:pic>
      <p:sp>
        <p:nvSpPr>
          <p:cNvPr id="89" name="任意多边形: 形状 88"/>
          <p:cNvSpPr/>
          <p:nvPr userDrawn="1"/>
        </p:nvSpPr>
        <p:spPr>
          <a:xfrm>
            <a:off x="0" y="-3556"/>
            <a:ext cx="12192000" cy="6478167"/>
          </a:xfrm>
          <a:custGeom>
            <a:avLst/>
            <a:gdLst>
              <a:gd name="connsiteX0" fmla="*/ 0 w 12192000"/>
              <a:gd name="connsiteY0" fmla="*/ 0 h 6478167"/>
              <a:gd name="connsiteX1" fmla="*/ 12192000 w 12192000"/>
              <a:gd name="connsiteY1" fmla="*/ 0 h 6478167"/>
              <a:gd name="connsiteX2" fmla="*/ 12192000 w 12192000"/>
              <a:gd name="connsiteY2" fmla="*/ 6478167 h 6478167"/>
              <a:gd name="connsiteX3" fmla="*/ 11848892 w 12192000"/>
              <a:gd name="connsiteY3" fmla="*/ 6440767 h 6478167"/>
              <a:gd name="connsiteX4" fmla="*/ 6096001 w 12192000"/>
              <a:gd name="connsiteY4" fmla="*/ 6204692 h 6478167"/>
              <a:gd name="connsiteX5" fmla="*/ 343111 w 12192000"/>
              <a:gd name="connsiteY5" fmla="*/ 6440767 h 6478167"/>
              <a:gd name="connsiteX6" fmla="*/ 0 w 12192000"/>
              <a:gd name="connsiteY6" fmla="*/ 6478167 h 647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478167">
                <a:moveTo>
                  <a:pt x="0" y="0"/>
                </a:moveTo>
                <a:lnTo>
                  <a:pt x="12192000" y="0"/>
                </a:lnTo>
                <a:lnTo>
                  <a:pt x="12192000" y="6478167"/>
                </a:lnTo>
                <a:lnTo>
                  <a:pt x="11848892" y="6440767"/>
                </a:lnTo>
                <a:cubicBezTo>
                  <a:pt x="10376599" y="6294908"/>
                  <a:pt x="8342645" y="6204692"/>
                  <a:pt x="6096001" y="6204692"/>
                </a:cubicBezTo>
                <a:cubicBezTo>
                  <a:pt x="3849358" y="6204692"/>
                  <a:pt x="1815404" y="6294908"/>
                  <a:pt x="343111" y="6440767"/>
                </a:cubicBezTo>
                <a:lnTo>
                  <a:pt x="0" y="6478167"/>
                </a:lnTo>
                <a:close/>
              </a:path>
            </a:pathLst>
          </a:custGeom>
          <a:solidFill>
            <a:schemeClr val="accent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59" name="组合 58"/>
          <p:cNvGrpSpPr/>
          <p:nvPr userDrawn="1"/>
        </p:nvGrpSpPr>
        <p:grpSpPr>
          <a:xfrm>
            <a:off x="4936352" y="6468762"/>
            <a:ext cx="2319296" cy="261610"/>
            <a:chOff x="4936352" y="6468762"/>
            <a:chExt cx="2319296" cy="261610"/>
          </a:xfrm>
        </p:grpSpPr>
        <p:sp>
          <p:nvSpPr>
            <p:cNvPr id="60" name="文本框 59"/>
            <p:cNvSpPr txBox="1"/>
            <p:nvPr userDrawn="1"/>
          </p:nvSpPr>
          <p:spPr>
            <a:xfrm>
              <a:off x="5245448" y="6468762"/>
              <a:ext cx="1701107" cy="261610"/>
            </a:xfrm>
            <a:prstGeom prst="rect">
              <a:avLst/>
            </a:prstGeom>
            <a:noFill/>
          </p:spPr>
          <p:txBody>
            <a:bodyPr wrap="none" rtlCol="0">
              <a:spAutoFit/>
            </a:bodyPr>
            <a:lstStyle/>
            <a:p>
              <a:pPr algn="ctr"/>
              <a:r>
                <a:rPr lang="zh-CN" altLang="en-US" sz="1100" spc="300" dirty="0">
                  <a:solidFill>
                    <a:schemeClr val="accent1"/>
                  </a:solidFill>
                  <a:latin typeface="+mn-ea"/>
                  <a:ea typeface="+mn-ea"/>
                </a:rPr>
                <a:t>志存高远 责任为先</a:t>
              </a:r>
            </a:p>
          </p:txBody>
        </p:sp>
        <p:grpSp>
          <p:nvGrpSpPr>
            <p:cNvPr id="61" name="组合 60"/>
            <p:cNvGrpSpPr/>
            <p:nvPr userDrawn="1"/>
          </p:nvGrpSpPr>
          <p:grpSpPr>
            <a:xfrm>
              <a:off x="4936352" y="6592514"/>
              <a:ext cx="2319296" cy="0"/>
              <a:chOff x="4913990" y="6592514"/>
              <a:chExt cx="2319296" cy="0"/>
            </a:xfrm>
          </p:grpSpPr>
          <p:cxnSp>
            <p:nvCxnSpPr>
              <p:cNvPr id="62" name="直接连接符 61"/>
              <p:cNvCxnSpPr/>
              <p:nvPr userDrawn="1"/>
            </p:nvCxnSpPr>
            <p:spPr>
              <a:xfrm>
                <a:off x="4913990" y="6592514"/>
                <a:ext cx="291542"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userDrawn="1"/>
            </p:nvCxnSpPr>
            <p:spPr>
              <a:xfrm>
                <a:off x="6941744" y="6592514"/>
                <a:ext cx="291542"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grpSp>
      <p:sp>
        <p:nvSpPr>
          <p:cNvPr id="90" name="任意多边形: 形状 89"/>
          <p:cNvSpPr/>
          <p:nvPr userDrawn="1"/>
        </p:nvSpPr>
        <p:spPr>
          <a:xfrm>
            <a:off x="91440" y="89076"/>
            <a:ext cx="12009120" cy="6300016"/>
          </a:xfrm>
          <a:custGeom>
            <a:avLst/>
            <a:gdLst>
              <a:gd name="connsiteX0" fmla="*/ 0 w 12192000"/>
              <a:gd name="connsiteY0" fmla="*/ 0 h 6478167"/>
              <a:gd name="connsiteX1" fmla="*/ 12192000 w 12192000"/>
              <a:gd name="connsiteY1" fmla="*/ 0 h 6478167"/>
              <a:gd name="connsiteX2" fmla="*/ 12192000 w 12192000"/>
              <a:gd name="connsiteY2" fmla="*/ 6478167 h 6478167"/>
              <a:gd name="connsiteX3" fmla="*/ 11848892 w 12192000"/>
              <a:gd name="connsiteY3" fmla="*/ 6440767 h 6478167"/>
              <a:gd name="connsiteX4" fmla="*/ 6096001 w 12192000"/>
              <a:gd name="connsiteY4" fmla="*/ 6204692 h 6478167"/>
              <a:gd name="connsiteX5" fmla="*/ 343111 w 12192000"/>
              <a:gd name="connsiteY5" fmla="*/ 6440767 h 6478167"/>
              <a:gd name="connsiteX6" fmla="*/ 0 w 12192000"/>
              <a:gd name="connsiteY6" fmla="*/ 6478167 h 647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478167">
                <a:moveTo>
                  <a:pt x="0" y="0"/>
                </a:moveTo>
                <a:lnTo>
                  <a:pt x="12192000" y="0"/>
                </a:lnTo>
                <a:lnTo>
                  <a:pt x="12192000" y="6478167"/>
                </a:lnTo>
                <a:lnTo>
                  <a:pt x="11848892" y="6440767"/>
                </a:lnTo>
                <a:cubicBezTo>
                  <a:pt x="10376599" y="6294908"/>
                  <a:pt x="8342645" y="6204692"/>
                  <a:pt x="6096001" y="6204692"/>
                </a:cubicBezTo>
                <a:cubicBezTo>
                  <a:pt x="3849358" y="6204692"/>
                  <a:pt x="1815404" y="6294908"/>
                  <a:pt x="343111" y="6440767"/>
                </a:cubicBezTo>
                <a:lnTo>
                  <a:pt x="0" y="6478167"/>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矩形 18"/>
          <p:cNvSpPr/>
          <p:nvPr userDrawn="1"/>
        </p:nvSpPr>
        <p:spPr>
          <a:xfrm>
            <a:off x="-1" y="2575973"/>
            <a:ext cx="12191999" cy="1706055"/>
          </a:xfrm>
          <a:prstGeom prst="rect">
            <a:avLst/>
          </a:prstGeom>
          <a:solidFill>
            <a:schemeClr val="bg1"/>
          </a:solidFill>
          <a:ln>
            <a:noFill/>
          </a:ln>
          <a:effectLst>
            <a:outerShdw blurRad="4064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717634" y="705030"/>
            <a:ext cx="4756725" cy="124611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一张图文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42344"/>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2885"/>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矩形 70"/>
          <p:cNvSpPr/>
          <p:nvPr userDrawn="1"/>
        </p:nvSpPr>
        <p:spPr>
          <a:xfrm>
            <a:off x="1018572" y="2305298"/>
            <a:ext cx="10154856" cy="2801394"/>
          </a:xfrm>
          <a:prstGeom prst="rect">
            <a:avLst/>
          </a:prstGeom>
          <a:solidFill>
            <a:srgbClr val="FF99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userDrawn="1"/>
        </p:nvSpPr>
        <p:spPr>
          <a:xfrm>
            <a:off x="1018572" y="2418950"/>
            <a:ext cx="10154856" cy="2801394"/>
          </a:xfrm>
          <a:prstGeom prst="rect">
            <a:avLst/>
          </a:prstGeom>
          <a:solidFill>
            <a:schemeClr val="bg2"/>
          </a:solidFill>
          <a:ln>
            <a:noFill/>
          </a:ln>
          <a:effectLst>
            <a:outerShdw blurRad="292100" dist="381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半闭框 54"/>
          <p:cNvSpPr/>
          <p:nvPr userDrawn="1"/>
        </p:nvSpPr>
        <p:spPr>
          <a:xfrm rot="5400000">
            <a:off x="10259028" y="2305298"/>
            <a:ext cx="914400" cy="914400"/>
          </a:xfrm>
          <a:prstGeom prst="halfFrame">
            <a:avLst>
              <a:gd name="adj1" fmla="val 18000"/>
              <a:gd name="adj2" fmla="val 1933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7" name="半闭框 56"/>
          <p:cNvSpPr/>
          <p:nvPr userDrawn="1"/>
        </p:nvSpPr>
        <p:spPr>
          <a:xfrm rot="16200000">
            <a:off x="1018572" y="4323148"/>
            <a:ext cx="914400" cy="914400"/>
          </a:xfrm>
          <a:prstGeom prst="halfFrame">
            <a:avLst>
              <a:gd name="adj1" fmla="val 18000"/>
              <a:gd name="adj2" fmla="val 19333"/>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8" name="图片占位符 57"/>
          <p:cNvSpPr>
            <a:spLocks noGrp="1"/>
          </p:cNvSpPr>
          <p:nvPr>
            <p:ph type="pic" sz="quarter" idx="13"/>
          </p:nvPr>
        </p:nvSpPr>
        <p:spPr>
          <a:xfrm>
            <a:off x="1400538" y="1875100"/>
            <a:ext cx="3067291" cy="3750197"/>
          </a:xfrm>
          <a:custGeom>
            <a:avLst/>
            <a:gdLst>
              <a:gd name="connsiteX0" fmla="*/ 0 w 3067291"/>
              <a:gd name="connsiteY0" fmla="*/ 0 h 3750197"/>
              <a:gd name="connsiteX1" fmla="*/ 3067291 w 3067291"/>
              <a:gd name="connsiteY1" fmla="*/ 0 h 3750197"/>
              <a:gd name="connsiteX2" fmla="*/ 3067291 w 3067291"/>
              <a:gd name="connsiteY2" fmla="*/ 3750197 h 3750197"/>
              <a:gd name="connsiteX3" fmla="*/ 0 w 3067291"/>
              <a:gd name="connsiteY3" fmla="*/ 3750197 h 3750197"/>
            </a:gdLst>
            <a:ahLst/>
            <a:cxnLst>
              <a:cxn ang="0">
                <a:pos x="connsiteX0" y="connsiteY0"/>
              </a:cxn>
              <a:cxn ang="0">
                <a:pos x="connsiteX1" y="connsiteY1"/>
              </a:cxn>
              <a:cxn ang="0">
                <a:pos x="connsiteX2" y="connsiteY2"/>
              </a:cxn>
              <a:cxn ang="0">
                <a:pos x="connsiteX3" y="connsiteY3"/>
              </a:cxn>
            </a:cxnLst>
            <a:rect l="l" t="t" r="r" b="b"/>
            <a:pathLst>
              <a:path w="3067291" h="3750197">
                <a:moveTo>
                  <a:pt x="0" y="0"/>
                </a:moveTo>
                <a:lnTo>
                  <a:pt x="3067291" y="0"/>
                </a:lnTo>
                <a:lnTo>
                  <a:pt x="3067291" y="3750197"/>
                </a:lnTo>
                <a:lnTo>
                  <a:pt x="0" y="3750197"/>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59" name="矩形 58"/>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1" name="图片 6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六个人物介绍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userDrawn="1"/>
        </p:nvGrpSpPr>
        <p:grpSpPr>
          <a:xfrm>
            <a:off x="526108" y="47270"/>
            <a:ext cx="444827" cy="449060"/>
            <a:chOff x="5535168" y="881263"/>
            <a:chExt cx="1586880" cy="1601975"/>
          </a:xfrm>
          <a:solidFill>
            <a:schemeClr val="bg1"/>
          </a:solidFill>
        </p:grpSpPr>
        <p:sp>
          <p:nvSpPr>
            <p:cNvPr id="18" name="任意多边形: 形状 17"/>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p>
          </p:txBody>
        </p:sp>
        <p:sp>
          <p:nvSpPr>
            <p:cNvPr id="19" name="任意多边形: 形状 18"/>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p>
          </p:txBody>
        </p:sp>
        <p:sp>
          <p:nvSpPr>
            <p:cNvPr id="20" name="任意多边形: 形状 19"/>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p>
          </p:txBody>
        </p:sp>
        <p:sp>
          <p:nvSpPr>
            <p:cNvPr id="21" name="任意多边形: 形状 20"/>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p>
          </p:txBody>
        </p:sp>
        <p:sp>
          <p:nvSpPr>
            <p:cNvPr id="22" name="任意多边形: 形状 21"/>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p>
          </p:txBody>
        </p:sp>
        <p:sp>
          <p:nvSpPr>
            <p:cNvPr id="23" name="任意多边形: 形状 22"/>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p>
          </p:txBody>
        </p:sp>
        <p:sp>
          <p:nvSpPr>
            <p:cNvPr id="24" name="任意多边形: 形状 23"/>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p>
          </p:txBody>
        </p:sp>
        <p:sp>
          <p:nvSpPr>
            <p:cNvPr id="25" name="任意多边形: 形状 24"/>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p>
          </p:txBody>
        </p:sp>
        <p:sp>
          <p:nvSpPr>
            <p:cNvPr id="26" name="任意多边形: 形状 25"/>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p>
          </p:txBody>
        </p:sp>
        <p:sp>
          <p:nvSpPr>
            <p:cNvPr id="27" name="任意多边形: 形状 26"/>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p>
          </p:txBody>
        </p:sp>
        <p:sp>
          <p:nvSpPr>
            <p:cNvPr id="28" name="任意多边形: 形状 27"/>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p>
          </p:txBody>
        </p:sp>
        <p:sp>
          <p:nvSpPr>
            <p:cNvPr id="29" name="任意多边形: 形状 28"/>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p>
          </p:txBody>
        </p:sp>
        <p:sp>
          <p:nvSpPr>
            <p:cNvPr id="30" name="任意多边形: 形状 29"/>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p>
          </p:txBody>
        </p:sp>
        <p:sp>
          <p:nvSpPr>
            <p:cNvPr id="31" name="任意多边形: 形状 30"/>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p>
          </p:txBody>
        </p:sp>
        <p:sp>
          <p:nvSpPr>
            <p:cNvPr id="32" name="任意多边形: 形状 31"/>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p>
          </p:txBody>
        </p:sp>
        <p:sp>
          <p:nvSpPr>
            <p:cNvPr id="33" name="任意多边形: 形状 32"/>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p>
          </p:txBody>
        </p:sp>
        <p:sp>
          <p:nvSpPr>
            <p:cNvPr id="34" name="任意多边形: 形状 33"/>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p>
          </p:txBody>
        </p:sp>
        <p:sp>
          <p:nvSpPr>
            <p:cNvPr id="35" name="任意多边形: 形状 34"/>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p>
          </p:txBody>
        </p:sp>
        <p:sp>
          <p:nvSpPr>
            <p:cNvPr id="36" name="任意多边形: 形状 35"/>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p>
          </p:txBody>
        </p:sp>
        <p:sp>
          <p:nvSpPr>
            <p:cNvPr id="37" name="任意多边形: 形状 36"/>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p>
          </p:txBody>
        </p:sp>
        <p:sp>
          <p:nvSpPr>
            <p:cNvPr id="38" name="任意多边形: 形状 37"/>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p>
          </p:txBody>
        </p:sp>
        <p:sp>
          <p:nvSpPr>
            <p:cNvPr id="39" name="任意多边形: 形状 38"/>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p>
          </p:txBody>
        </p:sp>
        <p:sp>
          <p:nvSpPr>
            <p:cNvPr id="40" name="任意多边形: 形状 39"/>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p>
          </p:txBody>
        </p:sp>
        <p:sp>
          <p:nvSpPr>
            <p:cNvPr id="41" name="任意多边形: 形状 40"/>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p>
          </p:txBody>
        </p:sp>
        <p:sp>
          <p:nvSpPr>
            <p:cNvPr id="42" name="任意多边形: 形状 41"/>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p>
          </p:txBody>
        </p:sp>
        <p:sp>
          <p:nvSpPr>
            <p:cNvPr id="43" name="任意多边形: 形状 42"/>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p>
          </p:txBody>
        </p:sp>
        <p:sp>
          <p:nvSpPr>
            <p:cNvPr id="44" name="任意多边形: 形状 43"/>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p>
          </p:txBody>
        </p:sp>
        <p:sp>
          <p:nvSpPr>
            <p:cNvPr id="45" name="任意多边形: 形状 44"/>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p>
          </p:txBody>
        </p:sp>
        <p:sp>
          <p:nvSpPr>
            <p:cNvPr id="46" name="任意多边形: 形状 45"/>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p>
          </p:txBody>
        </p:sp>
        <p:sp>
          <p:nvSpPr>
            <p:cNvPr id="47" name="任意多边形: 形状 46"/>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p>
          </p:txBody>
        </p:sp>
        <p:sp>
          <p:nvSpPr>
            <p:cNvPr id="48" name="任意多边形: 形状 47"/>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p>
          </p:txBody>
        </p:sp>
        <p:sp>
          <p:nvSpPr>
            <p:cNvPr id="49" name="任意多边形: 形状 48"/>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p>
          </p:txBody>
        </p:sp>
        <p:sp>
          <p:nvSpPr>
            <p:cNvPr id="50" name="任意多边形: 形状 49"/>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p>
          </p:txBody>
        </p:sp>
      </p:gr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任意多边形: 形状 77"/>
          <p:cNvSpPr/>
          <p:nvPr userDrawn="1"/>
        </p:nvSpPr>
        <p:spPr>
          <a:xfrm>
            <a:off x="0" y="4328452"/>
            <a:ext cx="12192000" cy="2529548"/>
          </a:xfrm>
          <a:custGeom>
            <a:avLst/>
            <a:gdLst>
              <a:gd name="connsiteX0" fmla="*/ 6096000 w 12192000"/>
              <a:gd name="connsiteY0" fmla="*/ 0 h 2529548"/>
              <a:gd name="connsiteX1" fmla="*/ 12136682 w 12192000"/>
              <a:gd name="connsiteY1" fmla="*/ 669550 h 2529548"/>
              <a:gd name="connsiteX2" fmla="*/ 12192000 w 12192000"/>
              <a:gd name="connsiteY2" fmla="*/ 686936 h 2529548"/>
              <a:gd name="connsiteX3" fmla="*/ 12192000 w 12192000"/>
              <a:gd name="connsiteY3" fmla="*/ 2529548 h 2529548"/>
              <a:gd name="connsiteX4" fmla="*/ 0 w 12192000"/>
              <a:gd name="connsiteY4" fmla="*/ 2529548 h 2529548"/>
              <a:gd name="connsiteX5" fmla="*/ 0 w 12192000"/>
              <a:gd name="connsiteY5" fmla="*/ 686936 h 2529548"/>
              <a:gd name="connsiteX6" fmla="*/ 55319 w 12192000"/>
              <a:gd name="connsiteY6" fmla="*/ 669550 h 2529548"/>
              <a:gd name="connsiteX7" fmla="*/ 6096000 w 12192000"/>
              <a:gd name="connsiteY7" fmla="*/ 0 h 2529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2529548">
                <a:moveTo>
                  <a:pt x="6096000" y="0"/>
                </a:moveTo>
                <a:cubicBezTo>
                  <a:pt x="8527935" y="0"/>
                  <a:pt x="10700860" y="260639"/>
                  <a:pt x="12136682" y="669550"/>
                </a:cubicBezTo>
                <a:lnTo>
                  <a:pt x="12192000" y="686936"/>
                </a:lnTo>
                <a:lnTo>
                  <a:pt x="12192000" y="2529548"/>
                </a:lnTo>
                <a:lnTo>
                  <a:pt x="0" y="2529548"/>
                </a:lnTo>
                <a:lnTo>
                  <a:pt x="0" y="686936"/>
                </a:lnTo>
                <a:lnTo>
                  <a:pt x="55319" y="669550"/>
                </a:lnTo>
                <a:cubicBezTo>
                  <a:pt x="1491140" y="260639"/>
                  <a:pt x="3664065" y="0"/>
                  <a:pt x="609600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9" name="平行四边形 78"/>
          <p:cNvSpPr/>
          <p:nvPr userDrawn="1"/>
        </p:nvSpPr>
        <p:spPr>
          <a:xfrm>
            <a:off x="1610623" y="1647185"/>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图片占位符 60"/>
          <p:cNvSpPr>
            <a:spLocks noGrp="1"/>
          </p:cNvSpPr>
          <p:nvPr>
            <p:ph type="pic" sz="quarter" idx="13"/>
          </p:nvPr>
        </p:nvSpPr>
        <p:spPr>
          <a:xfrm>
            <a:off x="613458" y="1736203"/>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sp>
        <p:nvSpPr>
          <p:cNvPr id="80" name="平行四边形 79"/>
          <p:cNvSpPr/>
          <p:nvPr userDrawn="1"/>
        </p:nvSpPr>
        <p:spPr>
          <a:xfrm>
            <a:off x="3233819" y="2789471"/>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图片占位符 63"/>
          <p:cNvSpPr>
            <a:spLocks noGrp="1"/>
          </p:cNvSpPr>
          <p:nvPr>
            <p:ph type="pic" sz="quarter" idx="14"/>
          </p:nvPr>
        </p:nvSpPr>
        <p:spPr>
          <a:xfrm>
            <a:off x="2245489" y="2886437"/>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1" name="平行四边形 80"/>
          <p:cNvSpPr/>
          <p:nvPr userDrawn="1"/>
        </p:nvSpPr>
        <p:spPr>
          <a:xfrm>
            <a:off x="5218234" y="1641752"/>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图片占位符 66"/>
          <p:cNvSpPr>
            <a:spLocks noGrp="1"/>
          </p:cNvSpPr>
          <p:nvPr>
            <p:ph type="pic" sz="quarter" idx="15"/>
          </p:nvPr>
        </p:nvSpPr>
        <p:spPr>
          <a:xfrm>
            <a:off x="4224759" y="1736203"/>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2" name="平行四边形 81"/>
          <p:cNvSpPr/>
          <p:nvPr userDrawn="1"/>
        </p:nvSpPr>
        <p:spPr>
          <a:xfrm>
            <a:off x="8841110" y="1641752"/>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图片占位符 72"/>
          <p:cNvSpPr>
            <a:spLocks noGrp="1"/>
          </p:cNvSpPr>
          <p:nvPr>
            <p:ph type="pic" sz="quarter" idx="17"/>
          </p:nvPr>
        </p:nvSpPr>
        <p:spPr>
          <a:xfrm>
            <a:off x="7847634" y="1736203"/>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3" name="平行四边形 82"/>
          <p:cNvSpPr/>
          <p:nvPr userDrawn="1"/>
        </p:nvSpPr>
        <p:spPr>
          <a:xfrm>
            <a:off x="6869684" y="2799631"/>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图片占位符 69"/>
          <p:cNvSpPr>
            <a:spLocks noGrp="1"/>
          </p:cNvSpPr>
          <p:nvPr>
            <p:ph type="pic" sz="quarter" idx="16"/>
          </p:nvPr>
        </p:nvSpPr>
        <p:spPr>
          <a:xfrm>
            <a:off x="5883798" y="2898011"/>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4" name="平行四边形 83"/>
          <p:cNvSpPr/>
          <p:nvPr userDrawn="1"/>
        </p:nvSpPr>
        <p:spPr>
          <a:xfrm>
            <a:off x="10466581" y="2789471"/>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图片占位符 75"/>
          <p:cNvSpPr>
            <a:spLocks noGrp="1"/>
          </p:cNvSpPr>
          <p:nvPr>
            <p:ph type="pic" sz="quarter" idx="18"/>
          </p:nvPr>
        </p:nvSpPr>
        <p:spPr>
          <a:xfrm>
            <a:off x="9483524" y="2898012"/>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cxnSp>
        <p:nvCxnSpPr>
          <p:cNvPr id="86" name="直接连接符 85"/>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6" name="矩形 65"/>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矩形 67"/>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9" name="图片 6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四个人物介绍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sp>
        <p:nvSpPr>
          <p:cNvPr id="56" name="矩形 55"/>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星形: 六角 61"/>
          <p:cNvSpPr/>
          <p:nvPr userDrawn="1"/>
        </p:nvSpPr>
        <p:spPr>
          <a:xfrm>
            <a:off x="1323340"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星形: 六角 65"/>
          <p:cNvSpPr/>
          <p:nvPr userDrawn="1"/>
        </p:nvSpPr>
        <p:spPr>
          <a:xfrm>
            <a:off x="1323340"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图片占位符 64"/>
          <p:cNvSpPr>
            <a:spLocks noGrp="1"/>
          </p:cNvSpPr>
          <p:nvPr>
            <p:ph type="pic" sz="quarter" idx="13"/>
          </p:nvPr>
        </p:nvSpPr>
        <p:spPr>
          <a:xfrm>
            <a:off x="1323340"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dirty="0"/>
          </a:p>
        </p:txBody>
      </p:sp>
      <p:sp>
        <p:nvSpPr>
          <p:cNvPr id="76" name="星形: 六角 75"/>
          <p:cNvSpPr/>
          <p:nvPr userDrawn="1"/>
        </p:nvSpPr>
        <p:spPr>
          <a:xfrm>
            <a:off x="4005580"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星形: 六角 76"/>
          <p:cNvSpPr/>
          <p:nvPr userDrawn="1"/>
        </p:nvSpPr>
        <p:spPr>
          <a:xfrm>
            <a:off x="4005580"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图片占位符 77"/>
          <p:cNvSpPr>
            <a:spLocks noGrp="1"/>
          </p:cNvSpPr>
          <p:nvPr>
            <p:ph type="pic" sz="quarter" idx="14"/>
          </p:nvPr>
        </p:nvSpPr>
        <p:spPr>
          <a:xfrm>
            <a:off x="4005580"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79" name="星形: 六角 78"/>
          <p:cNvSpPr/>
          <p:nvPr userDrawn="1"/>
        </p:nvSpPr>
        <p:spPr>
          <a:xfrm>
            <a:off x="6684326"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星形: 六角 79"/>
          <p:cNvSpPr/>
          <p:nvPr userDrawn="1"/>
        </p:nvSpPr>
        <p:spPr>
          <a:xfrm>
            <a:off x="6684326"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图片占位符 80"/>
          <p:cNvSpPr>
            <a:spLocks noGrp="1"/>
          </p:cNvSpPr>
          <p:nvPr>
            <p:ph type="pic" sz="quarter" idx="15"/>
          </p:nvPr>
        </p:nvSpPr>
        <p:spPr>
          <a:xfrm>
            <a:off x="6684326"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2" name="星形: 六角 81"/>
          <p:cNvSpPr/>
          <p:nvPr userDrawn="1"/>
        </p:nvSpPr>
        <p:spPr>
          <a:xfrm>
            <a:off x="9359578"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星形: 六角 82"/>
          <p:cNvSpPr/>
          <p:nvPr userDrawn="1"/>
        </p:nvSpPr>
        <p:spPr>
          <a:xfrm>
            <a:off x="9359578"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图片占位符 83"/>
          <p:cNvSpPr>
            <a:spLocks noGrp="1"/>
          </p:cNvSpPr>
          <p:nvPr>
            <p:ph type="pic" sz="quarter" idx="16"/>
          </p:nvPr>
        </p:nvSpPr>
        <p:spPr>
          <a:xfrm>
            <a:off x="9359578"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4" name="矩形 63"/>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8" name="图片 6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三个人物介绍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grpSp>
        <p:nvGrpSpPr>
          <p:cNvPr id="17" name="组合 16"/>
          <p:cNvGrpSpPr/>
          <p:nvPr userDrawn="1"/>
        </p:nvGrpSpPr>
        <p:grpSpPr>
          <a:xfrm>
            <a:off x="526108" y="47270"/>
            <a:ext cx="444827" cy="449060"/>
            <a:chOff x="5535168" y="881263"/>
            <a:chExt cx="1586880" cy="1601975"/>
          </a:xfrm>
          <a:solidFill>
            <a:schemeClr val="bg1"/>
          </a:solidFill>
        </p:grpSpPr>
        <p:sp>
          <p:nvSpPr>
            <p:cNvPr id="18" name="任意多边形: 形状 17"/>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19" name="任意多边形: 形状 18"/>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0" name="任意多边形: 形状 19"/>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1" name="任意多边形: 形状 20"/>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2" name="任意多边形: 形状 21"/>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3" name="任意多边形: 形状 22"/>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4" name="任意多边形: 形状 23"/>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5" name="任意多边形: 形状 24"/>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6" name="任意多边形: 形状 25"/>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7" name="任意多边形: 形状 26"/>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8" name="任意多边形: 形状 27"/>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9" name="任意多边形: 形状 28"/>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0" name="任意多边形: 形状 29"/>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1" name="任意多边形: 形状 30"/>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2" name="任意多边形: 形状 31"/>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3" name="任意多边形: 形状 32"/>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4" name="任意多边形: 形状 33"/>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5" name="任意多边形: 形状 34"/>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6" name="任意多边形: 形状 35"/>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7" name="任意多边形: 形状 36"/>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8" name="任意多边形: 形状 37"/>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9" name="任意多边形: 形状 38"/>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0" name="任意多边形: 形状 39"/>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1" name="任意多边形: 形状 40"/>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2" name="任意多边形: 形状 41"/>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3" name="任意多边形: 形状 42"/>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4" name="任意多边形: 形状 43"/>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5" name="任意多边形: 形状 44"/>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6" name="任意多边形: 形状 45"/>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7" name="任意多边形: 形状 46"/>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8" name="任意多边形: 形状 47"/>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9" name="任意多边形: 形状 48"/>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50" name="任意多边形: 形状 49"/>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latin typeface="+mj-ea"/>
                <a:ea typeface="+mj-ea"/>
              </a:endParaRPr>
            </a:p>
          </p:txBody>
        </p:sp>
      </p:gr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34076"/>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53126"/>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5" name="组合 54"/>
          <p:cNvGrpSpPr/>
          <p:nvPr/>
        </p:nvGrpSpPr>
        <p:grpSpPr>
          <a:xfrm>
            <a:off x="694481" y="2362754"/>
            <a:ext cx="3704317" cy="3521527"/>
            <a:chOff x="694481" y="2536373"/>
            <a:chExt cx="3704317" cy="3521527"/>
          </a:xfrm>
        </p:grpSpPr>
        <p:sp>
          <p:nvSpPr>
            <p:cNvPr id="58" name="平行四边形 57"/>
            <p:cNvSpPr/>
            <p:nvPr/>
          </p:nvSpPr>
          <p:spPr>
            <a:xfrm flipH="1">
              <a:off x="1620593" y="2536373"/>
              <a:ext cx="2778205" cy="3227817"/>
            </a:xfrm>
            <a:prstGeom prst="parallelogram">
              <a:avLst>
                <a:gd name="adj" fmla="val 29873"/>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平行四边形 58"/>
            <p:cNvSpPr/>
            <p:nvPr/>
          </p:nvSpPr>
          <p:spPr>
            <a:xfrm>
              <a:off x="694481" y="2536373"/>
              <a:ext cx="2882095" cy="3521527"/>
            </a:xfrm>
            <a:prstGeom prst="parallelogram">
              <a:avLst>
                <a:gd name="adj" fmla="val 298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4232027" y="2362754"/>
            <a:ext cx="3704317" cy="3521527"/>
            <a:chOff x="694481" y="2536373"/>
            <a:chExt cx="3704317" cy="3521527"/>
          </a:xfrm>
        </p:grpSpPr>
        <p:sp>
          <p:nvSpPr>
            <p:cNvPr id="64" name="平行四边形 63"/>
            <p:cNvSpPr/>
            <p:nvPr/>
          </p:nvSpPr>
          <p:spPr>
            <a:xfrm flipH="1">
              <a:off x="1620593" y="2536373"/>
              <a:ext cx="2778205" cy="3227817"/>
            </a:xfrm>
            <a:prstGeom prst="parallelogram">
              <a:avLst>
                <a:gd name="adj" fmla="val 29873"/>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平行四边形 64"/>
            <p:cNvSpPr/>
            <p:nvPr/>
          </p:nvSpPr>
          <p:spPr>
            <a:xfrm>
              <a:off x="694481" y="2536373"/>
              <a:ext cx="2882095" cy="3521527"/>
            </a:xfrm>
            <a:prstGeom prst="parallelogram">
              <a:avLst>
                <a:gd name="adj" fmla="val 298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769574" y="2362754"/>
            <a:ext cx="3704317" cy="3521527"/>
            <a:chOff x="694481" y="2536373"/>
            <a:chExt cx="3704317" cy="3521527"/>
          </a:xfrm>
        </p:grpSpPr>
        <p:sp>
          <p:nvSpPr>
            <p:cNvPr id="69" name="平行四边形 68"/>
            <p:cNvSpPr/>
            <p:nvPr/>
          </p:nvSpPr>
          <p:spPr>
            <a:xfrm flipH="1">
              <a:off x="1620593" y="2536373"/>
              <a:ext cx="2778205" cy="3227817"/>
            </a:xfrm>
            <a:prstGeom prst="parallelogram">
              <a:avLst>
                <a:gd name="adj" fmla="val 29873"/>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平行四边形 69"/>
            <p:cNvSpPr/>
            <p:nvPr/>
          </p:nvSpPr>
          <p:spPr>
            <a:xfrm>
              <a:off x="694481" y="2536373"/>
              <a:ext cx="2882095" cy="3521527"/>
            </a:xfrm>
            <a:prstGeom prst="parallelogram">
              <a:avLst>
                <a:gd name="adj" fmla="val 298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1" name="图片占位符 70"/>
          <p:cNvSpPr>
            <a:spLocks noGrp="1"/>
          </p:cNvSpPr>
          <p:nvPr>
            <p:ph type="pic" sz="quarter" idx="13"/>
          </p:nvPr>
        </p:nvSpPr>
        <p:spPr>
          <a:xfrm>
            <a:off x="1313352" y="1790881"/>
            <a:ext cx="2304457" cy="1812097"/>
          </a:xfrm>
          <a:custGeom>
            <a:avLst/>
            <a:gdLst>
              <a:gd name="connsiteX0" fmla="*/ 434287 w 2304457"/>
              <a:gd name="connsiteY0" fmla="*/ 0 h 1812097"/>
              <a:gd name="connsiteX1" fmla="*/ 2304457 w 2304457"/>
              <a:gd name="connsiteY1" fmla="*/ 0 h 1812097"/>
              <a:gd name="connsiteX2" fmla="*/ 2304457 w 2304457"/>
              <a:gd name="connsiteY2" fmla="*/ 44709 h 1812097"/>
              <a:gd name="connsiteX3" fmla="*/ 1880885 w 2304457"/>
              <a:gd name="connsiteY3" fmla="*/ 1812097 h 1812097"/>
              <a:gd name="connsiteX4" fmla="*/ 0 w 2304457"/>
              <a:gd name="connsiteY4" fmla="*/ 1812097 h 1812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57" h="1812097">
                <a:moveTo>
                  <a:pt x="434287" y="0"/>
                </a:moveTo>
                <a:lnTo>
                  <a:pt x="2304457" y="0"/>
                </a:lnTo>
                <a:lnTo>
                  <a:pt x="2304457" y="44709"/>
                </a:lnTo>
                <a:lnTo>
                  <a:pt x="1880885" y="1812097"/>
                </a:lnTo>
                <a:lnTo>
                  <a:pt x="0" y="1812097"/>
                </a:lnTo>
                <a:close/>
              </a:path>
            </a:pathLst>
          </a:custGeom>
          <a:ln w="38100">
            <a:solidFill>
              <a:schemeClr val="bg1"/>
            </a:solidFill>
          </a:ln>
          <a:effectLst>
            <a:outerShdw blurRad="190500" sx="102000" sy="102000" algn="ctr" rotWithShape="0">
              <a:prstClr val="black">
                <a:alpha val="20000"/>
              </a:prstClr>
            </a:outerShdw>
          </a:effectLst>
        </p:spPr>
        <p:txBody>
          <a:bodyPr wrap="square">
            <a:noAutofit/>
          </a:bodyPr>
          <a:lstStyle/>
          <a:p>
            <a:endParaRPr lang="zh-CN" altLang="en-US"/>
          </a:p>
        </p:txBody>
      </p:sp>
      <p:sp>
        <p:nvSpPr>
          <p:cNvPr id="72" name="图片占位符 71"/>
          <p:cNvSpPr>
            <a:spLocks noGrp="1"/>
          </p:cNvSpPr>
          <p:nvPr>
            <p:ph type="pic" sz="quarter" idx="14"/>
          </p:nvPr>
        </p:nvSpPr>
        <p:spPr>
          <a:xfrm>
            <a:off x="8386420" y="1790881"/>
            <a:ext cx="2304457" cy="1812097"/>
          </a:xfrm>
          <a:custGeom>
            <a:avLst/>
            <a:gdLst>
              <a:gd name="connsiteX0" fmla="*/ 434287 w 2304457"/>
              <a:gd name="connsiteY0" fmla="*/ 0 h 1812097"/>
              <a:gd name="connsiteX1" fmla="*/ 2304457 w 2304457"/>
              <a:gd name="connsiteY1" fmla="*/ 0 h 1812097"/>
              <a:gd name="connsiteX2" fmla="*/ 2304457 w 2304457"/>
              <a:gd name="connsiteY2" fmla="*/ 44709 h 1812097"/>
              <a:gd name="connsiteX3" fmla="*/ 1880885 w 2304457"/>
              <a:gd name="connsiteY3" fmla="*/ 1812097 h 1812097"/>
              <a:gd name="connsiteX4" fmla="*/ 0 w 2304457"/>
              <a:gd name="connsiteY4" fmla="*/ 1812097 h 1812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57" h="1812097">
                <a:moveTo>
                  <a:pt x="434287" y="0"/>
                </a:moveTo>
                <a:lnTo>
                  <a:pt x="2304457" y="0"/>
                </a:lnTo>
                <a:lnTo>
                  <a:pt x="2304457" y="44709"/>
                </a:lnTo>
                <a:lnTo>
                  <a:pt x="1880885" y="1812097"/>
                </a:lnTo>
                <a:lnTo>
                  <a:pt x="0" y="1812097"/>
                </a:lnTo>
                <a:close/>
              </a:path>
            </a:pathLst>
          </a:custGeom>
          <a:ln w="38100">
            <a:solidFill>
              <a:schemeClr val="bg1"/>
            </a:solidFill>
          </a:ln>
          <a:effectLst>
            <a:outerShdw blurRad="190500" sx="102000" sy="102000" algn="ctr" rotWithShape="0">
              <a:prstClr val="black">
                <a:alpha val="20000"/>
              </a:prstClr>
            </a:outerShdw>
          </a:effectLst>
        </p:spPr>
        <p:txBody>
          <a:bodyPr wrap="square">
            <a:noAutofit/>
          </a:bodyPr>
          <a:lstStyle/>
          <a:p>
            <a:endParaRPr lang="zh-CN" altLang="en-US"/>
          </a:p>
        </p:txBody>
      </p:sp>
      <p:sp>
        <p:nvSpPr>
          <p:cNvPr id="73" name="图片占位符 72"/>
          <p:cNvSpPr>
            <a:spLocks noGrp="1"/>
          </p:cNvSpPr>
          <p:nvPr>
            <p:ph type="pic" sz="quarter" idx="15"/>
          </p:nvPr>
        </p:nvSpPr>
        <p:spPr>
          <a:xfrm>
            <a:off x="4849886" y="1790881"/>
            <a:ext cx="2304457" cy="1812097"/>
          </a:xfrm>
          <a:custGeom>
            <a:avLst/>
            <a:gdLst>
              <a:gd name="connsiteX0" fmla="*/ 434287 w 2304457"/>
              <a:gd name="connsiteY0" fmla="*/ 0 h 1812097"/>
              <a:gd name="connsiteX1" fmla="*/ 2304457 w 2304457"/>
              <a:gd name="connsiteY1" fmla="*/ 0 h 1812097"/>
              <a:gd name="connsiteX2" fmla="*/ 2304457 w 2304457"/>
              <a:gd name="connsiteY2" fmla="*/ 44709 h 1812097"/>
              <a:gd name="connsiteX3" fmla="*/ 1880885 w 2304457"/>
              <a:gd name="connsiteY3" fmla="*/ 1812097 h 1812097"/>
              <a:gd name="connsiteX4" fmla="*/ 0 w 2304457"/>
              <a:gd name="connsiteY4" fmla="*/ 1812097 h 1812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57" h="1812097">
                <a:moveTo>
                  <a:pt x="434287" y="0"/>
                </a:moveTo>
                <a:lnTo>
                  <a:pt x="2304457" y="0"/>
                </a:lnTo>
                <a:lnTo>
                  <a:pt x="2304457" y="44709"/>
                </a:lnTo>
                <a:lnTo>
                  <a:pt x="1880885" y="1812097"/>
                </a:lnTo>
                <a:lnTo>
                  <a:pt x="0" y="1812097"/>
                </a:lnTo>
                <a:close/>
              </a:path>
            </a:pathLst>
          </a:custGeom>
          <a:ln w="38100">
            <a:solidFill>
              <a:schemeClr val="bg1"/>
            </a:solidFill>
          </a:ln>
          <a:effectLst>
            <a:outerShdw blurRad="190500" sx="102000" sy="102000" algn="ctr" rotWithShape="0">
              <a:prstClr val="black">
                <a:alpha val="20000"/>
              </a:prstClr>
            </a:outerShdw>
          </a:effectLst>
        </p:spPr>
        <p:txBody>
          <a:bodyPr wrap="square">
            <a:noAutofit/>
          </a:bodyPr>
          <a:lstStyle/>
          <a:p>
            <a:endParaRPr lang="zh-CN" altLang="en-US"/>
          </a:p>
        </p:txBody>
      </p:sp>
      <p:cxnSp>
        <p:nvCxnSpPr>
          <p:cNvPr id="74" name="直接连接符 73"/>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6" name="矩形 65"/>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矩形 67"/>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75" name="图片 7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两个人物介绍页">
    <p:spTree>
      <p:nvGrpSpPr>
        <p:cNvPr id="1" name=""/>
        <p:cNvGrpSpPr/>
        <p:nvPr/>
      </p:nvGrpSpPr>
      <p:grpSpPr>
        <a:xfrm>
          <a:off x="0" y="0"/>
          <a:ext cx="0" cy="0"/>
          <a:chOff x="0" y="0"/>
          <a:chExt cx="0" cy="0"/>
        </a:xfrm>
      </p:grpSpPr>
      <p:sp>
        <p:nvSpPr>
          <p:cNvPr id="3" name="矩形 2"/>
          <p:cNvSpPr/>
          <p:nvPr userDrawn="1"/>
        </p:nvSpPr>
        <p:spPr>
          <a:xfrm>
            <a:off x="0" y="534075"/>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grpSp>
        <p:nvGrpSpPr>
          <p:cNvPr id="17" name="组合 16"/>
          <p:cNvGrpSpPr/>
          <p:nvPr userDrawn="1"/>
        </p:nvGrpSpPr>
        <p:grpSpPr>
          <a:xfrm>
            <a:off x="526108" y="47270"/>
            <a:ext cx="444827" cy="449060"/>
            <a:chOff x="5535168" y="881263"/>
            <a:chExt cx="1586880" cy="1601975"/>
          </a:xfrm>
          <a:solidFill>
            <a:schemeClr val="bg1"/>
          </a:solidFill>
        </p:grpSpPr>
        <p:sp>
          <p:nvSpPr>
            <p:cNvPr id="18" name="任意多边形: 形状 17"/>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19" name="任意多边形: 形状 18"/>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0" name="任意多边形: 形状 19"/>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1" name="任意多边形: 形状 20"/>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2" name="任意多边形: 形状 21"/>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3" name="任意多边形: 形状 22"/>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4" name="任意多边形: 形状 23"/>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5" name="任意多边形: 形状 24"/>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6" name="任意多边形: 形状 25"/>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7" name="任意多边形: 形状 26"/>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8" name="任意多边形: 形状 27"/>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9" name="任意多边形: 形状 28"/>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0" name="任意多边形: 形状 29"/>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1" name="任意多边形: 形状 30"/>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2" name="任意多边形: 形状 31"/>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3" name="任意多边形: 形状 32"/>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4" name="任意多边形: 形状 33"/>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5" name="任意多边形: 形状 34"/>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6" name="任意多边形: 形状 35"/>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7" name="任意多边形: 形状 36"/>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8" name="任意多边形: 形状 37"/>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9" name="任意多边形: 形状 38"/>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0" name="任意多边形: 形状 39"/>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1" name="任意多边形: 形状 40"/>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2" name="任意多边形: 形状 41"/>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3" name="任意多边形: 形状 42"/>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4" name="任意多边形: 形状 43"/>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5" name="任意多边形: 形状 44"/>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6" name="任意多边形: 形状 45"/>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7" name="任意多边形: 形状 46"/>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8" name="任意多边形: 形状 47"/>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9" name="任意多边形: 形状 48"/>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50" name="任意多边形: 形状 49"/>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latin typeface="+mj-ea"/>
                <a:ea typeface="+mj-ea"/>
              </a:endParaRPr>
            </a:p>
          </p:txBody>
        </p:sp>
      </p:gr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6265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2" name="矩形 51"/>
          <p:cNvSpPr/>
          <p:nvPr userDrawn="1"/>
        </p:nvSpPr>
        <p:spPr>
          <a:xfrm>
            <a:off x="0" y="543601"/>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userDrawn="1"/>
        </p:nvSpPr>
        <p:spPr>
          <a:xfrm>
            <a:off x="1321835" y="4726023"/>
            <a:ext cx="9523643" cy="1400498"/>
          </a:xfrm>
          <a:prstGeom prst="rect">
            <a:avLst/>
          </a:prstGeom>
          <a:solidFill>
            <a:srgbClr val="FF9900"/>
          </a:solidFill>
          <a:ln>
            <a:noFill/>
          </a:ln>
          <a:effectLst>
            <a:outerShdw blurRad="457200" dist="38100" dir="5400000" algn="t"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任意多边形: 形状 57"/>
          <p:cNvSpPr/>
          <p:nvPr userDrawn="1"/>
        </p:nvSpPr>
        <p:spPr>
          <a:xfrm flipH="1">
            <a:off x="1321835" y="1813592"/>
            <a:ext cx="9548330" cy="4155455"/>
          </a:xfrm>
          <a:custGeom>
            <a:avLst/>
            <a:gdLst>
              <a:gd name="connsiteX0" fmla="*/ 5551166 w 9548330"/>
              <a:gd name="connsiteY0" fmla="*/ 0 h 4155455"/>
              <a:gd name="connsiteX1" fmla="*/ 2527283 w 9548330"/>
              <a:gd name="connsiteY1" fmla="*/ 0 h 4155455"/>
              <a:gd name="connsiteX2" fmla="*/ 2527284 w 9548330"/>
              <a:gd name="connsiteY2" fmla="*/ 1 h 4155455"/>
              <a:gd name="connsiteX3" fmla="*/ 0 w 9548330"/>
              <a:gd name="connsiteY3" fmla="*/ 1 h 4155455"/>
              <a:gd name="connsiteX4" fmla="*/ 0 w 9548330"/>
              <a:gd name="connsiteY4" fmla="*/ 602362 h 4155455"/>
              <a:gd name="connsiteX5" fmla="*/ 0 w 9548330"/>
              <a:gd name="connsiteY5" fmla="*/ 1269230 h 4155455"/>
              <a:gd name="connsiteX6" fmla="*/ 0 w 9548330"/>
              <a:gd name="connsiteY6" fmla="*/ 4155455 h 4155455"/>
              <a:gd name="connsiteX7" fmla="*/ 9548330 w 9548330"/>
              <a:gd name="connsiteY7" fmla="*/ 4155455 h 4155455"/>
              <a:gd name="connsiteX8" fmla="*/ 9548330 w 9548330"/>
              <a:gd name="connsiteY8" fmla="*/ 602362 h 4155455"/>
              <a:gd name="connsiteX9" fmla="*/ 5930503 w 9548330"/>
              <a:gd name="connsiteY9" fmla="*/ 602362 h 4155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548330" h="4155455">
                <a:moveTo>
                  <a:pt x="5551166" y="0"/>
                </a:moveTo>
                <a:lnTo>
                  <a:pt x="2527283" y="0"/>
                </a:lnTo>
                <a:lnTo>
                  <a:pt x="2527284" y="1"/>
                </a:lnTo>
                <a:lnTo>
                  <a:pt x="0" y="1"/>
                </a:lnTo>
                <a:lnTo>
                  <a:pt x="0" y="602362"/>
                </a:lnTo>
                <a:lnTo>
                  <a:pt x="0" y="1269230"/>
                </a:lnTo>
                <a:lnTo>
                  <a:pt x="0" y="4155455"/>
                </a:lnTo>
                <a:lnTo>
                  <a:pt x="9548330" y="4155455"/>
                </a:lnTo>
                <a:lnTo>
                  <a:pt x="9548330" y="602362"/>
                </a:lnTo>
                <a:lnTo>
                  <a:pt x="5930503" y="602362"/>
                </a:lnTo>
                <a:close/>
              </a:path>
            </a:pathLst>
          </a:custGeom>
          <a:solidFill>
            <a:schemeClr val="accent1"/>
          </a:solidFill>
          <a:ln>
            <a:noFill/>
          </a:ln>
          <a:effectLst>
            <a:outerShdw blurRad="673100" dist="38100" dir="5400000" algn="t"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图片占位符 6"/>
          <p:cNvSpPr>
            <a:spLocks noGrp="1"/>
          </p:cNvSpPr>
          <p:nvPr>
            <p:ph type="pic" sz="quarter" idx="13"/>
          </p:nvPr>
        </p:nvSpPr>
        <p:spPr>
          <a:xfrm>
            <a:off x="1545866" y="1469524"/>
            <a:ext cx="3129322" cy="4499476"/>
          </a:xfrm>
          <a:ln w="44450">
            <a:solidFill>
              <a:schemeClr val="bg1"/>
            </a:solidFill>
          </a:ln>
          <a:effectLst>
            <a:outerShdw blurRad="63500" sx="102000" sy="102000" algn="ctr" rotWithShape="0">
              <a:prstClr val="black">
                <a:alpha val="20000"/>
              </a:prstClr>
            </a:outerShdw>
          </a:effectLst>
        </p:spPr>
        <p:txBody>
          <a:bodyPr/>
          <a:lstStyle/>
          <a:p>
            <a:endParaRPr lang="zh-CN" altLang="en-US"/>
          </a:p>
        </p:txBody>
      </p:sp>
      <p:sp>
        <p:nvSpPr>
          <p:cNvPr id="55" name="矩形 54"/>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59" name="图片 5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9_空白">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53126"/>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3" name="直接连接符 52"/>
          <p:cNvCxnSpPr/>
          <p:nvPr userDrawn="1"/>
        </p:nvCxnSpPr>
        <p:spPr>
          <a:xfrm>
            <a:off x="3516086" y="1840738"/>
            <a:ext cx="7837714" cy="0"/>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57" name="直接连接符 56"/>
          <p:cNvCxnSpPr/>
          <p:nvPr userDrawn="1"/>
        </p:nvCxnSpPr>
        <p:spPr>
          <a:xfrm>
            <a:off x="11335512" y="1840738"/>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59" name="直接连接符 58"/>
          <p:cNvCxnSpPr/>
          <p:nvPr userDrawn="1"/>
        </p:nvCxnSpPr>
        <p:spPr>
          <a:xfrm>
            <a:off x="3537858" y="1840738"/>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60" name="直接连接符 59"/>
          <p:cNvCxnSpPr/>
          <p:nvPr userDrawn="1"/>
        </p:nvCxnSpPr>
        <p:spPr>
          <a:xfrm flipH="1">
            <a:off x="838200" y="4211054"/>
            <a:ext cx="7837714" cy="0"/>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62" name="直接连接符 61"/>
          <p:cNvCxnSpPr/>
          <p:nvPr userDrawn="1"/>
        </p:nvCxnSpPr>
        <p:spPr>
          <a:xfrm flipH="1">
            <a:off x="856488" y="4211054"/>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65" name="直接连接符 64"/>
          <p:cNvCxnSpPr/>
          <p:nvPr userDrawn="1"/>
        </p:nvCxnSpPr>
        <p:spPr>
          <a:xfrm flipH="1">
            <a:off x="8654142" y="4211054"/>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sp>
        <p:nvSpPr>
          <p:cNvPr id="7" name="图片占位符 6"/>
          <p:cNvSpPr>
            <a:spLocks noGrp="1"/>
          </p:cNvSpPr>
          <p:nvPr>
            <p:ph type="pic" sz="quarter" idx="13"/>
          </p:nvPr>
        </p:nvSpPr>
        <p:spPr>
          <a:xfrm>
            <a:off x="1079635" y="3718568"/>
            <a:ext cx="1652189" cy="2439977"/>
          </a:xfrm>
          <a:ln w="44450">
            <a:solidFill>
              <a:schemeClr val="bg1"/>
            </a:solidFill>
          </a:ln>
          <a:effectLst>
            <a:outerShdw blurRad="63500" sx="102000" sy="102000" algn="ctr" rotWithShape="0">
              <a:prstClr val="black">
                <a:alpha val="20000"/>
              </a:prstClr>
            </a:outerShdw>
          </a:effectLst>
        </p:spPr>
        <p:txBody>
          <a:bodyPr/>
          <a:lstStyle/>
          <a:p>
            <a:endParaRPr lang="zh-CN" altLang="en-US"/>
          </a:p>
        </p:txBody>
      </p:sp>
      <p:sp>
        <p:nvSpPr>
          <p:cNvPr id="66" name="图片占位符 6"/>
          <p:cNvSpPr>
            <a:spLocks noGrp="1"/>
          </p:cNvSpPr>
          <p:nvPr>
            <p:ph type="pic" sz="quarter" idx="14"/>
          </p:nvPr>
        </p:nvSpPr>
        <p:spPr>
          <a:xfrm>
            <a:off x="9469319" y="1348252"/>
            <a:ext cx="1652189" cy="2439977"/>
          </a:xfrm>
          <a:ln w="44450">
            <a:solidFill>
              <a:schemeClr val="bg1"/>
            </a:solidFill>
          </a:ln>
          <a:effectLst>
            <a:outerShdw blurRad="63500" sx="102000" sy="102000" algn="ctr" rotWithShape="0">
              <a:prstClr val="black">
                <a:alpha val="20000"/>
              </a:prstClr>
            </a:outerShdw>
          </a:effectLst>
        </p:spPr>
        <p:txBody>
          <a:bodyPr/>
          <a:lstStyle/>
          <a:p>
            <a:endParaRPr lang="zh-CN" altLang="en-US"/>
          </a:p>
        </p:txBody>
      </p:sp>
      <p:sp>
        <p:nvSpPr>
          <p:cNvPr id="61" name="矩形 60"/>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7" name="图片 6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空白">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53126"/>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34076"/>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lumMod val="65000"/>
                </a:schemeClr>
              </a:solidFill>
              <a:latin typeface="+mj-ea"/>
              <a:ea typeface="+mj-ea"/>
            </a:endParaRPr>
          </a:p>
        </p:txBody>
      </p:sp>
      <p:pic>
        <p:nvPicPr>
          <p:cNvPr id="62" name="图片 6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_空白">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6265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2" name="图片 6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
        <p:nvSpPr>
          <p:cNvPr id="11" name="矩形 10"/>
          <p:cNvSpPr/>
          <p:nvPr userDrawn="1"/>
        </p:nvSpPr>
        <p:spPr>
          <a:xfrm>
            <a:off x="0" y="-1"/>
            <a:ext cx="12192000" cy="6858001"/>
          </a:xfrm>
          <a:prstGeom prst="rect">
            <a:avLst/>
          </a:prstGeom>
          <a:blipFill dpi="0" rotWithShape="1">
            <a:blip r:embed="rId2">
              <a:alphaModFix amt="7000"/>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p:cNvSpPr/>
          <p:nvPr userDrawn="1"/>
        </p:nvSpPr>
        <p:spPr>
          <a:xfrm>
            <a:off x="0" y="0"/>
            <a:ext cx="12192000" cy="6858000"/>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bg>
      <p:bgPr>
        <a:solidFill>
          <a:srgbClr val="9B0D14">
            <a:alpha val="90000"/>
          </a:srgbClr>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过渡页">
    <p:bg>
      <p:bgPr>
        <a:solidFill>
          <a:schemeClr val="accent1"/>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val="0"/>
              </a:ext>
            </a:extLst>
          </a:blip>
          <a:srcRect t="10256"/>
          <a:stretch>
            <a:fillRect/>
          </a:stretch>
        </p:blipFill>
        <p:spPr>
          <a:xfrm>
            <a:off x="-1" y="-1"/>
            <a:ext cx="12191999" cy="6858001"/>
          </a:xfrm>
          <a:prstGeom prst="rect">
            <a:avLst/>
          </a:prstGeom>
        </p:spPr>
      </p:pic>
      <p:sp>
        <p:nvSpPr>
          <p:cNvPr id="4" name="矩形 3"/>
          <p:cNvSpPr/>
          <p:nvPr userDrawn="1"/>
        </p:nvSpPr>
        <p:spPr>
          <a:xfrm>
            <a:off x="0" y="0"/>
            <a:ext cx="12192000" cy="6857999"/>
          </a:xfrm>
          <a:prstGeom prst="rect">
            <a:avLst/>
          </a:prstGeom>
          <a:gradFill>
            <a:gsLst>
              <a:gs pos="0">
                <a:schemeClr val="accent1"/>
              </a:gs>
              <a:gs pos="100000">
                <a:schemeClr val="accent1">
                  <a:alpha val="7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userDrawn="1"/>
        </p:nvGrpSpPr>
        <p:grpSpPr>
          <a:xfrm>
            <a:off x="0" y="1741717"/>
            <a:ext cx="12192000" cy="3294057"/>
            <a:chOff x="0" y="1670588"/>
            <a:chExt cx="12192000" cy="3516825"/>
          </a:xfrm>
        </p:grpSpPr>
        <p:sp>
          <p:nvSpPr>
            <p:cNvPr id="64" name="矩形 63"/>
            <p:cNvSpPr/>
            <p:nvPr userDrawn="1"/>
          </p:nvSpPr>
          <p:spPr>
            <a:xfrm>
              <a:off x="0" y="1670588"/>
              <a:ext cx="12192000" cy="3516825"/>
            </a:xfrm>
            <a:prstGeom prst="rect">
              <a:avLst/>
            </a:prstGeom>
            <a:solidFill>
              <a:srgbClr val="FF9900"/>
            </a:solidFill>
            <a:ln>
              <a:noFill/>
            </a:ln>
            <a:effectLst>
              <a:outerShdw blurRad="2921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 name="矩形 5"/>
            <p:cNvSpPr/>
            <p:nvPr userDrawn="1"/>
          </p:nvSpPr>
          <p:spPr>
            <a:xfrm>
              <a:off x="0" y="1776046"/>
              <a:ext cx="12192000" cy="3305908"/>
            </a:xfrm>
            <a:prstGeom prst="rect">
              <a:avLst/>
            </a:prstGeom>
            <a:solidFill>
              <a:schemeClr val="bg1"/>
            </a:solidFill>
            <a:ln>
              <a:noFill/>
            </a:ln>
            <a:effectLst>
              <a:outerShdw blurRad="2921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60" name="组合 59"/>
          <p:cNvGrpSpPr/>
          <p:nvPr userDrawn="1"/>
        </p:nvGrpSpPr>
        <p:grpSpPr>
          <a:xfrm>
            <a:off x="4936352" y="6468762"/>
            <a:ext cx="2319296" cy="261610"/>
            <a:chOff x="4936352" y="6468762"/>
            <a:chExt cx="2319296" cy="261610"/>
          </a:xfrm>
        </p:grpSpPr>
        <p:sp>
          <p:nvSpPr>
            <p:cNvPr id="56" name="文本框 55"/>
            <p:cNvSpPr txBox="1"/>
            <p:nvPr userDrawn="1"/>
          </p:nvSpPr>
          <p:spPr>
            <a:xfrm>
              <a:off x="5245451" y="6468762"/>
              <a:ext cx="1701107" cy="261610"/>
            </a:xfrm>
            <a:prstGeom prst="rect">
              <a:avLst/>
            </a:prstGeom>
            <a:noFill/>
          </p:spPr>
          <p:txBody>
            <a:bodyPr wrap="none" rtlCol="0">
              <a:spAutoFit/>
            </a:bodyPr>
            <a:lstStyle/>
            <a:p>
              <a:pPr algn="ctr"/>
              <a:r>
                <a:rPr lang="zh-CN" altLang="en-US" sz="1100" spc="300" dirty="0">
                  <a:solidFill>
                    <a:schemeClr val="bg1"/>
                  </a:solidFill>
                  <a:latin typeface="+mn-ea"/>
                  <a:ea typeface="+mn-ea"/>
                </a:rPr>
                <a:t>志存高远 责任为先</a:t>
              </a:r>
            </a:p>
          </p:txBody>
        </p:sp>
        <p:grpSp>
          <p:nvGrpSpPr>
            <p:cNvPr id="59" name="组合 58"/>
            <p:cNvGrpSpPr/>
            <p:nvPr userDrawn="1"/>
          </p:nvGrpSpPr>
          <p:grpSpPr>
            <a:xfrm>
              <a:off x="4936352" y="6592514"/>
              <a:ext cx="2319296" cy="0"/>
              <a:chOff x="4913990" y="6592514"/>
              <a:chExt cx="2319296" cy="0"/>
            </a:xfrm>
          </p:grpSpPr>
          <p:cxnSp>
            <p:nvCxnSpPr>
              <p:cNvPr id="57" name="直接连接符 56"/>
              <p:cNvCxnSpPr/>
              <p:nvPr userDrawn="1"/>
            </p:nvCxnSpPr>
            <p:spPr>
              <a:xfrm>
                <a:off x="4913990" y="6592514"/>
                <a:ext cx="29154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userDrawn="1"/>
            </p:nvCxnSpPr>
            <p:spPr>
              <a:xfrm>
                <a:off x="6941744" y="6592514"/>
                <a:ext cx="29154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pic>
        <p:nvPicPr>
          <p:cNvPr id="47" name="图片 4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16200000">
            <a:off x="-1142998" y="1143001"/>
            <a:ext cx="6857999" cy="4572000"/>
          </a:xfrm>
          <a:prstGeom prst="rect">
            <a:avLst/>
          </a:prstGeom>
        </p:spPr>
      </p:pic>
      <p:sp>
        <p:nvSpPr>
          <p:cNvPr id="48" name="矩形 47"/>
          <p:cNvSpPr/>
          <p:nvPr userDrawn="1"/>
        </p:nvSpPr>
        <p:spPr>
          <a:xfrm>
            <a:off x="0" y="0"/>
            <a:ext cx="4572001" cy="6858001"/>
          </a:xfrm>
          <a:prstGeom prst="rect">
            <a:avLst/>
          </a:prstGeom>
          <a:solidFill>
            <a:srgbClr val="9B0D14">
              <a:alpha val="67059"/>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内容1">
    <p:spTree>
      <p:nvGrpSpPr>
        <p:cNvPr id="1" name=""/>
        <p:cNvGrpSpPr/>
        <p:nvPr/>
      </p:nvGrpSpPr>
      <p:grpSpPr>
        <a:xfrm>
          <a:off x="0" y="0"/>
          <a:ext cx="0" cy="0"/>
          <a:chOff x="0" y="0"/>
          <a:chExt cx="0" cy="0"/>
        </a:xfrm>
      </p:grpSpPr>
      <p:sp>
        <p:nvSpPr>
          <p:cNvPr id="143" name="矩形 142"/>
          <p:cNvSpPr/>
          <p:nvPr userDrawn="1"/>
        </p:nvSpPr>
        <p:spPr>
          <a:xfrm>
            <a:off x="1342195" y="96567"/>
            <a:ext cx="266151" cy="350878"/>
          </a:xfrm>
          <a:prstGeom prst="rect">
            <a:avLst/>
          </a:prstGeom>
          <a:solidFill>
            <a:srgbClr val="FF9900"/>
          </a:solidFill>
          <a:ln>
            <a:noFill/>
          </a:ln>
          <a:effectLst>
            <a:outerShdw blurRad="50800" dist="381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fld id="{7CFB1EEF-B761-4911-A2FD-18DBD3241D03}" type="slidenum">
              <a:rPr lang="zh-CN" altLang="en-US" spc="90" smtClean="0"/>
              <a:t>‹#›</a:t>
            </a:fld>
            <a:endParaRPr lang="zh-CN" altLang="en-US" spc="90" dirty="0"/>
          </a:p>
        </p:txBody>
      </p:sp>
      <p:sp>
        <p:nvSpPr>
          <p:cNvPr id="142" name="矩形 141"/>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2" name="矩形 51"/>
          <p:cNvSpPr/>
          <p:nvPr userDrawn="1"/>
        </p:nvSpPr>
        <p:spPr>
          <a:xfrm>
            <a:off x="-1" y="569651"/>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3" name="图片 5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六张图文页">
    <p:spTree>
      <p:nvGrpSpPr>
        <p:cNvPr id="1" name=""/>
        <p:cNvGrpSpPr/>
        <p:nvPr/>
      </p:nvGrpSpPr>
      <p:grpSpPr>
        <a:xfrm>
          <a:off x="0" y="0"/>
          <a:ext cx="0" cy="0"/>
          <a:chOff x="0" y="0"/>
          <a:chExt cx="0" cy="0"/>
        </a:xfrm>
      </p:grpSpPr>
      <p:sp>
        <p:nvSpPr>
          <p:cNvPr id="3" name="矩形 2"/>
          <p:cNvSpPr/>
          <p:nvPr userDrawn="1"/>
        </p:nvSpPr>
        <p:spPr>
          <a:xfrm>
            <a:off x="0" y="560486"/>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sp>
        <p:nvSpPr>
          <p:cNvPr id="52" name="矩形 51"/>
          <p:cNvSpPr/>
          <p:nvPr userDrawn="1"/>
        </p:nvSpPr>
        <p:spPr>
          <a:xfrm>
            <a:off x="-1" y="563020"/>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7" name="组合 16"/>
          <p:cNvGrpSpPr/>
          <p:nvPr userDrawn="1"/>
        </p:nvGrpSpPr>
        <p:grpSpPr>
          <a:xfrm>
            <a:off x="526108" y="47270"/>
            <a:ext cx="444827" cy="449060"/>
            <a:chOff x="5535168" y="881263"/>
            <a:chExt cx="1586880" cy="1601975"/>
          </a:xfrm>
          <a:solidFill>
            <a:schemeClr val="bg1"/>
          </a:solidFill>
        </p:grpSpPr>
        <p:sp>
          <p:nvSpPr>
            <p:cNvPr id="18" name="任意多边形: 形状 17"/>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p>
          </p:txBody>
        </p:sp>
        <p:sp>
          <p:nvSpPr>
            <p:cNvPr id="19" name="任意多边形: 形状 18"/>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p>
          </p:txBody>
        </p:sp>
        <p:sp>
          <p:nvSpPr>
            <p:cNvPr id="20" name="任意多边形: 形状 19"/>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p>
          </p:txBody>
        </p:sp>
        <p:sp>
          <p:nvSpPr>
            <p:cNvPr id="21" name="任意多边形: 形状 20"/>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p>
          </p:txBody>
        </p:sp>
        <p:sp>
          <p:nvSpPr>
            <p:cNvPr id="22" name="任意多边形: 形状 21"/>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p>
          </p:txBody>
        </p:sp>
        <p:sp>
          <p:nvSpPr>
            <p:cNvPr id="23" name="任意多边形: 形状 22"/>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p>
          </p:txBody>
        </p:sp>
        <p:sp>
          <p:nvSpPr>
            <p:cNvPr id="24" name="任意多边形: 形状 23"/>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p>
          </p:txBody>
        </p:sp>
        <p:sp>
          <p:nvSpPr>
            <p:cNvPr id="25" name="任意多边形: 形状 24"/>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p>
          </p:txBody>
        </p:sp>
        <p:sp>
          <p:nvSpPr>
            <p:cNvPr id="26" name="任意多边形: 形状 25"/>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p>
          </p:txBody>
        </p:sp>
        <p:sp>
          <p:nvSpPr>
            <p:cNvPr id="27" name="任意多边形: 形状 26"/>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p>
          </p:txBody>
        </p:sp>
        <p:sp>
          <p:nvSpPr>
            <p:cNvPr id="28" name="任意多边形: 形状 27"/>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p>
          </p:txBody>
        </p:sp>
        <p:sp>
          <p:nvSpPr>
            <p:cNvPr id="29" name="任意多边形: 形状 28"/>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p>
          </p:txBody>
        </p:sp>
        <p:sp>
          <p:nvSpPr>
            <p:cNvPr id="30" name="任意多边形: 形状 29"/>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p>
          </p:txBody>
        </p:sp>
        <p:sp>
          <p:nvSpPr>
            <p:cNvPr id="31" name="任意多边形: 形状 30"/>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p>
          </p:txBody>
        </p:sp>
        <p:sp>
          <p:nvSpPr>
            <p:cNvPr id="32" name="任意多边形: 形状 31"/>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p>
          </p:txBody>
        </p:sp>
        <p:sp>
          <p:nvSpPr>
            <p:cNvPr id="33" name="任意多边形: 形状 32"/>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p>
          </p:txBody>
        </p:sp>
        <p:sp>
          <p:nvSpPr>
            <p:cNvPr id="34" name="任意多边形: 形状 33"/>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p>
          </p:txBody>
        </p:sp>
        <p:sp>
          <p:nvSpPr>
            <p:cNvPr id="35" name="任意多边形: 形状 34"/>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p>
          </p:txBody>
        </p:sp>
        <p:sp>
          <p:nvSpPr>
            <p:cNvPr id="36" name="任意多边形: 形状 35"/>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p>
          </p:txBody>
        </p:sp>
        <p:sp>
          <p:nvSpPr>
            <p:cNvPr id="37" name="任意多边形: 形状 36"/>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p>
          </p:txBody>
        </p:sp>
        <p:sp>
          <p:nvSpPr>
            <p:cNvPr id="38" name="任意多边形: 形状 37"/>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p>
          </p:txBody>
        </p:sp>
        <p:sp>
          <p:nvSpPr>
            <p:cNvPr id="39" name="任意多边形: 形状 38"/>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p>
          </p:txBody>
        </p:sp>
        <p:sp>
          <p:nvSpPr>
            <p:cNvPr id="40" name="任意多边形: 形状 39"/>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p>
          </p:txBody>
        </p:sp>
        <p:sp>
          <p:nvSpPr>
            <p:cNvPr id="41" name="任意多边形: 形状 40"/>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p>
          </p:txBody>
        </p:sp>
        <p:sp>
          <p:nvSpPr>
            <p:cNvPr id="42" name="任意多边形: 形状 41"/>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p>
          </p:txBody>
        </p:sp>
        <p:sp>
          <p:nvSpPr>
            <p:cNvPr id="43" name="任意多边形: 形状 42"/>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p>
          </p:txBody>
        </p:sp>
        <p:sp>
          <p:nvSpPr>
            <p:cNvPr id="44" name="任意多边形: 形状 43"/>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p>
          </p:txBody>
        </p:sp>
        <p:sp>
          <p:nvSpPr>
            <p:cNvPr id="45" name="任意多边形: 形状 44"/>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p>
          </p:txBody>
        </p:sp>
        <p:sp>
          <p:nvSpPr>
            <p:cNvPr id="46" name="任意多边形: 形状 45"/>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p>
          </p:txBody>
        </p:sp>
        <p:sp>
          <p:nvSpPr>
            <p:cNvPr id="47" name="任意多边形: 形状 46"/>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p>
          </p:txBody>
        </p:sp>
        <p:sp>
          <p:nvSpPr>
            <p:cNvPr id="48" name="任意多边形: 形状 47"/>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p>
          </p:txBody>
        </p:sp>
        <p:sp>
          <p:nvSpPr>
            <p:cNvPr id="49" name="任意多边形: 形状 48"/>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p>
          </p:txBody>
        </p:sp>
        <p:sp>
          <p:nvSpPr>
            <p:cNvPr id="50" name="任意多边形: 形状 49"/>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p>
          </p:txBody>
        </p:sp>
      </p:grpSp>
      <p:sp>
        <p:nvSpPr>
          <p:cNvPr id="64" name="图片占位符 63"/>
          <p:cNvSpPr>
            <a:spLocks noGrp="1"/>
          </p:cNvSpPr>
          <p:nvPr>
            <p:ph type="pic" sz="quarter" idx="13"/>
          </p:nvPr>
        </p:nvSpPr>
        <p:spPr>
          <a:xfrm>
            <a:off x="767953" y="1585732"/>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5" name="图片占位符 64"/>
          <p:cNvSpPr>
            <a:spLocks noGrp="1"/>
          </p:cNvSpPr>
          <p:nvPr>
            <p:ph type="pic" sz="quarter" idx="14"/>
          </p:nvPr>
        </p:nvSpPr>
        <p:spPr>
          <a:xfrm>
            <a:off x="4357421" y="1585732"/>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8" name="图片占位符 67"/>
          <p:cNvSpPr>
            <a:spLocks noGrp="1"/>
          </p:cNvSpPr>
          <p:nvPr>
            <p:ph type="pic" sz="quarter" idx="15"/>
          </p:nvPr>
        </p:nvSpPr>
        <p:spPr>
          <a:xfrm>
            <a:off x="7946889" y="1585732"/>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71" name="图片占位符 70"/>
          <p:cNvSpPr>
            <a:spLocks noGrp="1"/>
          </p:cNvSpPr>
          <p:nvPr>
            <p:ph type="pic" sz="quarter" idx="16"/>
          </p:nvPr>
        </p:nvSpPr>
        <p:spPr>
          <a:xfrm>
            <a:off x="2562687" y="4068505"/>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75" name="图片占位符 74"/>
          <p:cNvSpPr>
            <a:spLocks noGrp="1"/>
          </p:cNvSpPr>
          <p:nvPr>
            <p:ph type="pic" sz="quarter" idx="17"/>
          </p:nvPr>
        </p:nvSpPr>
        <p:spPr>
          <a:xfrm>
            <a:off x="6152155" y="4068505"/>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1" name="图片占位符 80"/>
          <p:cNvSpPr>
            <a:spLocks noGrp="1"/>
          </p:cNvSpPr>
          <p:nvPr>
            <p:ph type="pic" sz="quarter" idx="18"/>
          </p:nvPr>
        </p:nvSpPr>
        <p:spPr>
          <a:xfrm>
            <a:off x="9741624" y="4068505"/>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dirty="0"/>
          </a:p>
        </p:txBody>
      </p:sp>
      <p:sp>
        <p:nvSpPr>
          <p:cNvPr id="58" name="矩形 57"/>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0" name="图片 5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四张图文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userDrawn="1"/>
        </p:nvGrpSpPr>
        <p:grpSpPr>
          <a:xfrm>
            <a:off x="526108" y="47270"/>
            <a:ext cx="444827" cy="449060"/>
            <a:chOff x="5535168" y="881263"/>
            <a:chExt cx="1586880" cy="1601975"/>
          </a:xfrm>
          <a:solidFill>
            <a:schemeClr val="bg1"/>
          </a:solidFill>
        </p:grpSpPr>
        <p:sp>
          <p:nvSpPr>
            <p:cNvPr id="18" name="任意多边形: 形状 17"/>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p>
          </p:txBody>
        </p:sp>
        <p:sp>
          <p:nvSpPr>
            <p:cNvPr id="19" name="任意多边形: 形状 18"/>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p>
          </p:txBody>
        </p:sp>
        <p:sp>
          <p:nvSpPr>
            <p:cNvPr id="20" name="任意多边形: 形状 19"/>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p>
          </p:txBody>
        </p:sp>
        <p:sp>
          <p:nvSpPr>
            <p:cNvPr id="21" name="任意多边形: 形状 20"/>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p>
          </p:txBody>
        </p:sp>
        <p:sp>
          <p:nvSpPr>
            <p:cNvPr id="22" name="任意多边形: 形状 21"/>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p>
          </p:txBody>
        </p:sp>
        <p:sp>
          <p:nvSpPr>
            <p:cNvPr id="23" name="任意多边形: 形状 22"/>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p>
          </p:txBody>
        </p:sp>
        <p:sp>
          <p:nvSpPr>
            <p:cNvPr id="24" name="任意多边形: 形状 23"/>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p>
          </p:txBody>
        </p:sp>
        <p:sp>
          <p:nvSpPr>
            <p:cNvPr id="25" name="任意多边形: 形状 24"/>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p>
          </p:txBody>
        </p:sp>
        <p:sp>
          <p:nvSpPr>
            <p:cNvPr id="26" name="任意多边形: 形状 25"/>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p>
          </p:txBody>
        </p:sp>
        <p:sp>
          <p:nvSpPr>
            <p:cNvPr id="27" name="任意多边形: 形状 26"/>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p>
          </p:txBody>
        </p:sp>
        <p:sp>
          <p:nvSpPr>
            <p:cNvPr id="28" name="任意多边形: 形状 27"/>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p>
          </p:txBody>
        </p:sp>
        <p:sp>
          <p:nvSpPr>
            <p:cNvPr id="29" name="任意多边形: 形状 28"/>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p>
          </p:txBody>
        </p:sp>
        <p:sp>
          <p:nvSpPr>
            <p:cNvPr id="30" name="任意多边形: 形状 29"/>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p>
          </p:txBody>
        </p:sp>
        <p:sp>
          <p:nvSpPr>
            <p:cNvPr id="31" name="任意多边形: 形状 30"/>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p>
          </p:txBody>
        </p:sp>
        <p:sp>
          <p:nvSpPr>
            <p:cNvPr id="32" name="任意多边形: 形状 31"/>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p>
          </p:txBody>
        </p:sp>
        <p:sp>
          <p:nvSpPr>
            <p:cNvPr id="33" name="任意多边形: 形状 32"/>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p>
          </p:txBody>
        </p:sp>
        <p:sp>
          <p:nvSpPr>
            <p:cNvPr id="34" name="任意多边形: 形状 33"/>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p>
          </p:txBody>
        </p:sp>
        <p:sp>
          <p:nvSpPr>
            <p:cNvPr id="35" name="任意多边形: 形状 34"/>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p>
          </p:txBody>
        </p:sp>
        <p:sp>
          <p:nvSpPr>
            <p:cNvPr id="36" name="任意多边形: 形状 35"/>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p>
          </p:txBody>
        </p:sp>
        <p:sp>
          <p:nvSpPr>
            <p:cNvPr id="37" name="任意多边形: 形状 36"/>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p>
          </p:txBody>
        </p:sp>
        <p:sp>
          <p:nvSpPr>
            <p:cNvPr id="38" name="任意多边形: 形状 37"/>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p>
          </p:txBody>
        </p:sp>
        <p:sp>
          <p:nvSpPr>
            <p:cNvPr id="39" name="任意多边形: 形状 38"/>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p>
          </p:txBody>
        </p:sp>
        <p:sp>
          <p:nvSpPr>
            <p:cNvPr id="40" name="任意多边形: 形状 39"/>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p>
          </p:txBody>
        </p:sp>
        <p:sp>
          <p:nvSpPr>
            <p:cNvPr id="41" name="任意多边形: 形状 40"/>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p>
          </p:txBody>
        </p:sp>
        <p:sp>
          <p:nvSpPr>
            <p:cNvPr id="42" name="任意多边形: 形状 41"/>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p>
          </p:txBody>
        </p:sp>
        <p:sp>
          <p:nvSpPr>
            <p:cNvPr id="43" name="任意多边形: 形状 42"/>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p>
          </p:txBody>
        </p:sp>
        <p:sp>
          <p:nvSpPr>
            <p:cNvPr id="44" name="任意多边形: 形状 43"/>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p>
          </p:txBody>
        </p:sp>
        <p:sp>
          <p:nvSpPr>
            <p:cNvPr id="45" name="任意多边形: 形状 44"/>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p>
          </p:txBody>
        </p:sp>
        <p:sp>
          <p:nvSpPr>
            <p:cNvPr id="46" name="任意多边形: 形状 45"/>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p>
          </p:txBody>
        </p:sp>
        <p:sp>
          <p:nvSpPr>
            <p:cNvPr id="47" name="任意多边形: 形状 46"/>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p>
          </p:txBody>
        </p:sp>
        <p:sp>
          <p:nvSpPr>
            <p:cNvPr id="48" name="任意多边形: 形状 47"/>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p>
          </p:txBody>
        </p:sp>
        <p:sp>
          <p:nvSpPr>
            <p:cNvPr id="49" name="任意多边形: 形状 48"/>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p>
          </p:txBody>
        </p:sp>
        <p:sp>
          <p:nvSpPr>
            <p:cNvPr id="50" name="任意多边形: 形状 49"/>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p>
          </p:txBody>
        </p:sp>
      </p:grpSp>
      <p:sp>
        <p:nvSpPr>
          <p:cNvPr id="56" name="矩形 55"/>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p:nvPr userDrawn="1"/>
        </p:nvSpPr>
        <p:spPr>
          <a:xfrm>
            <a:off x="-2392680" y="3707929"/>
            <a:ext cx="16977360" cy="5764554"/>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userDrawn="1"/>
        </p:nvSpPr>
        <p:spPr>
          <a:xfrm>
            <a:off x="-2392680" y="3850640"/>
            <a:ext cx="16977360" cy="5764554"/>
          </a:xfrm>
          <a:prstGeom prst="ellipse">
            <a:avLst/>
          </a:prstGeom>
          <a:ln>
            <a:noFill/>
          </a:ln>
          <a:effectLst>
            <a:outerShdw blurRad="1397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0" name="图片占位符 59"/>
          <p:cNvSpPr>
            <a:spLocks noGrp="1"/>
          </p:cNvSpPr>
          <p:nvPr>
            <p:ph type="pic" sz="quarter" idx="13"/>
          </p:nvPr>
        </p:nvSpPr>
        <p:spPr>
          <a:xfrm>
            <a:off x="883921"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2" name="图片占位符 61"/>
          <p:cNvSpPr>
            <a:spLocks noGrp="1"/>
          </p:cNvSpPr>
          <p:nvPr>
            <p:ph type="pic" sz="quarter" idx="14"/>
          </p:nvPr>
        </p:nvSpPr>
        <p:spPr>
          <a:xfrm>
            <a:off x="3642554"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5" name="图片占位符 64"/>
          <p:cNvSpPr>
            <a:spLocks noGrp="1"/>
          </p:cNvSpPr>
          <p:nvPr>
            <p:ph type="pic" sz="quarter" idx="15"/>
          </p:nvPr>
        </p:nvSpPr>
        <p:spPr>
          <a:xfrm>
            <a:off x="6401187"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8" name="图片占位符 67"/>
          <p:cNvSpPr>
            <a:spLocks noGrp="1"/>
          </p:cNvSpPr>
          <p:nvPr>
            <p:ph type="pic" sz="quarter" idx="16"/>
          </p:nvPr>
        </p:nvSpPr>
        <p:spPr>
          <a:xfrm>
            <a:off x="9159820"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58" name="矩形 57"/>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1" name="图片 6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三张图文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p:cNvSpPr/>
          <p:nvPr userDrawn="1"/>
        </p:nvSpPr>
        <p:spPr>
          <a:xfrm flipH="1">
            <a:off x="0" y="3753288"/>
            <a:ext cx="12192000" cy="2783710"/>
          </a:xfrm>
          <a:custGeom>
            <a:avLst/>
            <a:gdLst>
              <a:gd name="connsiteX0" fmla="*/ 12192000 w 12192000"/>
              <a:gd name="connsiteY0" fmla="*/ 0 h 1730415"/>
              <a:gd name="connsiteX1" fmla="*/ 6096000 w 12192000"/>
              <a:gd name="connsiteY1" fmla="*/ 115747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1" fmla="*/ 12192000 w 12192000"/>
              <a:gd name="-2" fmla="*/ 0 h 1730415"/>
              <a:gd name="-3" fmla="*/ 6096000 w 12192000"/>
              <a:gd name="-4" fmla="*/ 219919 h 1730415"/>
              <a:gd name="-5" fmla="*/ 0 w 12192000"/>
              <a:gd name="-6" fmla="*/ 0 h 1730415"/>
              <a:gd name="-7" fmla="*/ 0 w 12192000"/>
              <a:gd name="-8" fmla="*/ 1730415 h 1730415"/>
              <a:gd name="-9" fmla="*/ 6096000 w 12192000"/>
              <a:gd name="-10" fmla="*/ 1730415 h 1730415"/>
              <a:gd name="-11" fmla="*/ 12192000 w 12192000"/>
              <a:gd name="-12" fmla="*/ 1730415 h 1730415"/>
              <a:gd name="connsiteX6" fmla="*/ 12192000 w 12192000"/>
              <a:gd name="connsiteY6" fmla="*/ 0 h 1730415"/>
              <a:gd name="-13" fmla="*/ 12192000 w 12192000"/>
              <a:gd name="-14" fmla="*/ 0 h 1730415"/>
              <a:gd name="-15" fmla="*/ 6096000 w 12192000"/>
              <a:gd name="-16" fmla="*/ 219919 h 1730415"/>
              <a:gd name="-17" fmla="*/ 0 w 12192000"/>
              <a:gd name="-18" fmla="*/ 0 h 1730415"/>
              <a:gd name="-19" fmla="*/ 0 w 12192000"/>
              <a:gd name="-20" fmla="*/ 1730415 h 1730415"/>
              <a:gd name="-21" fmla="*/ 6096000 w 12192000"/>
              <a:gd name="-22" fmla="*/ 1730415 h 1730415"/>
              <a:gd name="-23" fmla="*/ 12192000 w 12192000"/>
              <a:gd name="-24" fmla="*/ 1730415 h 1730415"/>
              <a:gd name="-25" fmla="*/ 12192000 w 12192000"/>
              <a:gd name="-26" fmla="*/ 0 h 1730415"/>
              <a:gd name="-27" fmla="*/ 12192000 w 12192000"/>
              <a:gd name="-28" fmla="*/ 0 h 1730415"/>
              <a:gd name="-29" fmla="*/ 6096000 w 12192000"/>
              <a:gd name="-30" fmla="*/ 219919 h 1730415"/>
              <a:gd name="-31" fmla="*/ 0 w 12192000"/>
              <a:gd name="-32" fmla="*/ 0 h 1730415"/>
              <a:gd name="-33" fmla="*/ 0 w 12192000"/>
              <a:gd name="-34" fmla="*/ 1730415 h 1730415"/>
              <a:gd name="-35" fmla="*/ 6096000 w 12192000"/>
              <a:gd name="-36" fmla="*/ 1730415 h 1730415"/>
              <a:gd name="-37" fmla="*/ 12192000 w 12192000"/>
              <a:gd name="-38" fmla="*/ 1730415 h 1730415"/>
              <a:gd name="-39" fmla="*/ 12192000 w 12192000"/>
              <a:gd name="-40" fmla="*/ 0 h 1730415"/>
              <a:gd name="-41" fmla="*/ 12192000 w 12192000"/>
              <a:gd name="-42" fmla="*/ 0 h 1730415"/>
              <a:gd name="-43" fmla="*/ 6096000 w 12192000"/>
              <a:gd name="-44" fmla="*/ 428577 h 1730415"/>
              <a:gd name="-45" fmla="*/ 0 w 12192000"/>
              <a:gd name="-46" fmla="*/ 0 h 1730415"/>
              <a:gd name="-47" fmla="*/ 0 w 12192000"/>
              <a:gd name="-48" fmla="*/ 1730415 h 1730415"/>
              <a:gd name="-49" fmla="*/ 6096000 w 12192000"/>
              <a:gd name="-50" fmla="*/ 1730415 h 1730415"/>
              <a:gd name="-51" fmla="*/ 12192000 w 12192000"/>
              <a:gd name="-52" fmla="*/ 1730415 h 1730415"/>
              <a:gd name="-53" fmla="*/ 12192000 w 12192000"/>
              <a:gd name="-54" fmla="*/ 0 h 1730415"/>
              <a:gd name="-55" fmla="*/ 12192000 w 12192000"/>
              <a:gd name="-56" fmla="*/ 0 h 1730415"/>
              <a:gd name="-57" fmla="*/ 6096000 w 12192000"/>
              <a:gd name="-58" fmla="*/ 428577 h 1730415"/>
              <a:gd name="-59" fmla="*/ 0 w 12192000"/>
              <a:gd name="-60" fmla="*/ 0 h 1730415"/>
              <a:gd name="-61" fmla="*/ 0 w 12192000"/>
              <a:gd name="-62" fmla="*/ 1730415 h 1730415"/>
              <a:gd name="-63" fmla="*/ 6096000 w 12192000"/>
              <a:gd name="-64" fmla="*/ 1730415 h 1730415"/>
              <a:gd name="-65" fmla="*/ 12192000 w 12192000"/>
              <a:gd name="-66" fmla="*/ 1730415 h 1730415"/>
              <a:gd name="-67" fmla="*/ 12192000 w 12192000"/>
              <a:gd name="-68" fmla="*/ 0 h 1730415"/>
              <a:gd name="-69" fmla="*/ 12192000 w 12192000"/>
              <a:gd name="-70" fmla="*/ 0 h 1730415"/>
              <a:gd name="-71" fmla="*/ 6096000 w 12192000"/>
              <a:gd name="-72" fmla="*/ 428577 h 1730415"/>
              <a:gd name="-73" fmla="*/ 0 w 12192000"/>
              <a:gd name="-74" fmla="*/ 0 h 1730415"/>
              <a:gd name="-75" fmla="*/ 0 w 12192000"/>
              <a:gd name="-76" fmla="*/ 1730415 h 1730415"/>
              <a:gd name="-77" fmla="*/ 6096000 w 12192000"/>
              <a:gd name="-78" fmla="*/ 1730415 h 1730415"/>
              <a:gd name="-79" fmla="*/ 12192000 w 12192000"/>
              <a:gd name="-80" fmla="*/ 1730415 h 1730415"/>
              <a:gd name="-81" fmla="*/ 12192000 w 12192000"/>
              <a:gd name="-82" fmla="*/ 0 h 1730415"/>
            </a:gdLst>
            <a:ahLst/>
            <a:cxnLst>
              <a:cxn ang="0">
                <a:pos x="-69" y="-70"/>
              </a:cxn>
              <a:cxn ang="0">
                <a:pos x="-71" y="-72"/>
              </a:cxn>
              <a:cxn ang="0">
                <a:pos x="-73" y="-74"/>
              </a:cxn>
              <a:cxn ang="0">
                <a:pos x="-75" y="-76"/>
              </a:cxn>
              <a:cxn ang="0">
                <a:pos x="-77" y="-78"/>
              </a:cxn>
              <a:cxn ang="0">
                <a:pos x="-79" y="-80"/>
              </a:cxn>
              <a:cxn ang="0">
                <a:pos x="-81" y="-82"/>
              </a:cxn>
            </a:cxnLst>
            <a:rect l="l" t="t" r="r" b="b"/>
            <a:pathLst>
              <a:path w="12192000" h="1730415">
                <a:moveTo>
                  <a:pt x="12192000" y="0"/>
                </a:moveTo>
                <a:cubicBezTo>
                  <a:pt x="10599838" y="191556"/>
                  <a:pt x="8139575" y="436294"/>
                  <a:pt x="6096000" y="428577"/>
                </a:cubicBezTo>
                <a:cubicBezTo>
                  <a:pt x="4052425" y="436294"/>
                  <a:pt x="1464841" y="174350"/>
                  <a:pt x="0" y="0"/>
                </a:cubicBezTo>
                <a:lnTo>
                  <a:pt x="0" y="1730415"/>
                </a:lnTo>
                <a:lnTo>
                  <a:pt x="6096000" y="1730415"/>
                </a:lnTo>
                <a:lnTo>
                  <a:pt x="12192000" y="1730415"/>
                </a:lnTo>
                <a:lnTo>
                  <a:pt x="12192000" y="0"/>
                </a:lnTo>
                <a:close/>
              </a:path>
            </a:pathLst>
          </a:cu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3" name="任意多边形: 形状 52"/>
          <p:cNvSpPr/>
          <p:nvPr userDrawn="1"/>
        </p:nvSpPr>
        <p:spPr>
          <a:xfrm flipH="1">
            <a:off x="0" y="4074290"/>
            <a:ext cx="12192000" cy="2783710"/>
          </a:xfrm>
          <a:custGeom>
            <a:avLst/>
            <a:gdLst>
              <a:gd name="connsiteX0" fmla="*/ 12192000 w 12192000"/>
              <a:gd name="connsiteY0" fmla="*/ 0 h 1730415"/>
              <a:gd name="connsiteX1" fmla="*/ 6096000 w 12192000"/>
              <a:gd name="connsiteY1" fmla="*/ 115747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1" fmla="*/ 12192000 w 12192000"/>
              <a:gd name="-2" fmla="*/ 0 h 1730415"/>
              <a:gd name="-3" fmla="*/ 6096000 w 12192000"/>
              <a:gd name="-4" fmla="*/ 219919 h 1730415"/>
              <a:gd name="-5" fmla="*/ 0 w 12192000"/>
              <a:gd name="-6" fmla="*/ 0 h 1730415"/>
              <a:gd name="-7" fmla="*/ 0 w 12192000"/>
              <a:gd name="-8" fmla="*/ 1730415 h 1730415"/>
              <a:gd name="-9" fmla="*/ 6096000 w 12192000"/>
              <a:gd name="-10" fmla="*/ 1730415 h 1730415"/>
              <a:gd name="-11" fmla="*/ 12192000 w 12192000"/>
              <a:gd name="-12" fmla="*/ 1730415 h 1730415"/>
              <a:gd name="connsiteX6" fmla="*/ 12192000 w 12192000"/>
              <a:gd name="connsiteY6" fmla="*/ 0 h 1730415"/>
              <a:gd name="-13" fmla="*/ 12192000 w 12192000"/>
              <a:gd name="-14" fmla="*/ 0 h 1730415"/>
              <a:gd name="-15" fmla="*/ 6096000 w 12192000"/>
              <a:gd name="-16" fmla="*/ 219919 h 1730415"/>
              <a:gd name="-17" fmla="*/ 0 w 12192000"/>
              <a:gd name="-18" fmla="*/ 0 h 1730415"/>
              <a:gd name="-19" fmla="*/ 0 w 12192000"/>
              <a:gd name="-20" fmla="*/ 1730415 h 1730415"/>
              <a:gd name="-21" fmla="*/ 6096000 w 12192000"/>
              <a:gd name="-22" fmla="*/ 1730415 h 1730415"/>
              <a:gd name="-23" fmla="*/ 12192000 w 12192000"/>
              <a:gd name="-24" fmla="*/ 1730415 h 1730415"/>
              <a:gd name="-25" fmla="*/ 12192000 w 12192000"/>
              <a:gd name="-26" fmla="*/ 0 h 1730415"/>
              <a:gd name="-27" fmla="*/ 12192000 w 12192000"/>
              <a:gd name="-28" fmla="*/ 0 h 1730415"/>
              <a:gd name="-29" fmla="*/ 6096000 w 12192000"/>
              <a:gd name="-30" fmla="*/ 219919 h 1730415"/>
              <a:gd name="-31" fmla="*/ 0 w 12192000"/>
              <a:gd name="-32" fmla="*/ 0 h 1730415"/>
              <a:gd name="-33" fmla="*/ 0 w 12192000"/>
              <a:gd name="-34" fmla="*/ 1730415 h 1730415"/>
              <a:gd name="-35" fmla="*/ 6096000 w 12192000"/>
              <a:gd name="-36" fmla="*/ 1730415 h 1730415"/>
              <a:gd name="-37" fmla="*/ 12192000 w 12192000"/>
              <a:gd name="-38" fmla="*/ 1730415 h 1730415"/>
              <a:gd name="-39" fmla="*/ 12192000 w 12192000"/>
              <a:gd name="-40" fmla="*/ 0 h 1730415"/>
            </a:gdLst>
            <a:ahLst/>
            <a:cxnLst>
              <a:cxn ang="0">
                <a:pos x="-27" y="-28"/>
              </a:cxn>
              <a:cxn ang="0">
                <a:pos x="-29" y="-30"/>
              </a:cxn>
              <a:cxn ang="0">
                <a:pos x="-31" y="-32"/>
              </a:cxn>
              <a:cxn ang="0">
                <a:pos x="-33" y="-34"/>
              </a:cxn>
              <a:cxn ang="0">
                <a:pos x="-35" y="-36"/>
              </a:cxn>
              <a:cxn ang="0">
                <a:pos x="-37" y="-38"/>
              </a:cxn>
              <a:cxn ang="0">
                <a:pos x="-39" y="-40"/>
              </a:cxn>
            </a:cxnLst>
            <a:rect l="l" t="t" r="r" b="b"/>
            <a:pathLst>
              <a:path w="12192000" h="1730415">
                <a:moveTo>
                  <a:pt x="12192000" y="0"/>
                </a:moveTo>
                <a:cubicBezTo>
                  <a:pt x="10460941" y="119605"/>
                  <a:pt x="8139575" y="227636"/>
                  <a:pt x="6096000" y="219919"/>
                </a:cubicBezTo>
                <a:cubicBezTo>
                  <a:pt x="4052425" y="227636"/>
                  <a:pt x="1869955" y="131179"/>
                  <a:pt x="0" y="0"/>
                </a:cubicBezTo>
                <a:lnTo>
                  <a:pt x="0" y="1730415"/>
                </a:lnTo>
                <a:lnTo>
                  <a:pt x="6096000" y="1730415"/>
                </a:lnTo>
                <a:lnTo>
                  <a:pt x="12192000" y="1730415"/>
                </a:lnTo>
                <a:lnTo>
                  <a:pt x="1219200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dirty="0"/>
              <a:t>  </a:t>
            </a:r>
            <a:r>
              <a:rPr lang="en-US" altLang="zh-CN" spc="90" dirty="0"/>
              <a:t>Page </a:t>
            </a:r>
            <a:fld id="{7CFB1EEF-B761-4911-A2FD-18DBD3241D03}" type="slidenum">
              <a:rPr lang="zh-CN" altLang="en-US" spc="90" dirty="0" smtClean="0"/>
              <a:t>‹#›</a:t>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9" name="图片占位符 58"/>
          <p:cNvSpPr>
            <a:spLocks noGrp="1"/>
          </p:cNvSpPr>
          <p:nvPr>
            <p:ph type="pic" sz="quarter" idx="13"/>
          </p:nvPr>
        </p:nvSpPr>
        <p:spPr>
          <a:xfrm>
            <a:off x="1261234" y="2060549"/>
            <a:ext cx="2437220" cy="2503026"/>
          </a:xfrm>
          <a:custGeom>
            <a:avLst/>
            <a:gdLst>
              <a:gd name="connsiteX0" fmla="*/ 0 w 2476982"/>
              <a:gd name="connsiteY0" fmla="*/ 0 h 3313253"/>
              <a:gd name="connsiteX1" fmla="*/ 2476982 w 2476982"/>
              <a:gd name="connsiteY1" fmla="*/ 0 h 3313253"/>
              <a:gd name="connsiteX2" fmla="*/ 2476982 w 2476982"/>
              <a:gd name="connsiteY2" fmla="*/ 3313253 h 3313253"/>
              <a:gd name="connsiteX3" fmla="*/ 0 w 2476982"/>
              <a:gd name="connsiteY3" fmla="*/ 3313253 h 3313253"/>
            </a:gdLst>
            <a:ahLst/>
            <a:cxnLst>
              <a:cxn ang="0">
                <a:pos x="connsiteX0" y="connsiteY0"/>
              </a:cxn>
              <a:cxn ang="0">
                <a:pos x="connsiteX1" y="connsiteY1"/>
              </a:cxn>
              <a:cxn ang="0">
                <a:pos x="connsiteX2" y="connsiteY2"/>
              </a:cxn>
              <a:cxn ang="0">
                <a:pos x="connsiteX3" y="connsiteY3"/>
              </a:cxn>
            </a:cxnLst>
            <a:rect l="l" t="t" r="r" b="b"/>
            <a:pathLst>
              <a:path w="2476982" h="3313253">
                <a:moveTo>
                  <a:pt x="0" y="0"/>
                </a:moveTo>
                <a:lnTo>
                  <a:pt x="2476982" y="0"/>
                </a:lnTo>
                <a:lnTo>
                  <a:pt x="2476982" y="3313253"/>
                </a:lnTo>
                <a:lnTo>
                  <a:pt x="0" y="3313253"/>
                </a:lnTo>
                <a:close/>
              </a:path>
            </a:pathLst>
          </a:custGeom>
          <a:ln w="44450">
            <a:solidFill>
              <a:schemeClr val="bg1"/>
            </a:solidFill>
          </a:ln>
          <a:effectLst>
            <a:outerShdw blurRad="177800" dist="38100" algn="l" rotWithShape="0">
              <a:prstClr val="black">
                <a:alpha val="20000"/>
              </a:prstClr>
            </a:outerShdw>
          </a:effectLst>
          <a:scene3d>
            <a:camera prst="perspectiveLeft"/>
            <a:lightRig rig="threePt" dir="t"/>
          </a:scene3d>
        </p:spPr>
        <p:txBody>
          <a:bodyPr wrap="square">
            <a:noAutofit/>
          </a:bodyPr>
          <a:lstStyle/>
          <a:p>
            <a:endParaRPr lang="zh-CN" altLang="en-US"/>
          </a:p>
        </p:txBody>
      </p:sp>
      <p:sp>
        <p:nvSpPr>
          <p:cNvPr id="61" name="图片占位符 60"/>
          <p:cNvSpPr>
            <a:spLocks noGrp="1"/>
          </p:cNvSpPr>
          <p:nvPr>
            <p:ph type="pic" sz="quarter" idx="14"/>
          </p:nvPr>
        </p:nvSpPr>
        <p:spPr>
          <a:xfrm>
            <a:off x="8525095" y="2060549"/>
            <a:ext cx="2437220" cy="2503026"/>
          </a:xfrm>
          <a:custGeom>
            <a:avLst/>
            <a:gdLst>
              <a:gd name="connsiteX0" fmla="*/ 0 w 2476982"/>
              <a:gd name="connsiteY0" fmla="*/ 0 h 3313253"/>
              <a:gd name="connsiteX1" fmla="*/ 2476982 w 2476982"/>
              <a:gd name="connsiteY1" fmla="*/ 0 h 3313253"/>
              <a:gd name="connsiteX2" fmla="*/ 2476982 w 2476982"/>
              <a:gd name="connsiteY2" fmla="*/ 3313253 h 3313253"/>
              <a:gd name="connsiteX3" fmla="*/ 0 w 2476982"/>
              <a:gd name="connsiteY3" fmla="*/ 3313253 h 3313253"/>
            </a:gdLst>
            <a:ahLst/>
            <a:cxnLst>
              <a:cxn ang="0">
                <a:pos x="connsiteX0" y="connsiteY0"/>
              </a:cxn>
              <a:cxn ang="0">
                <a:pos x="connsiteX1" y="connsiteY1"/>
              </a:cxn>
              <a:cxn ang="0">
                <a:pos x="connsiteX2" y="connsiteY2"/>
              </a:cxn>
              <a:cxn ang="0">
                <a:pos x="connsiteX3" y="connsiteY3"/>
              </a:cxn>
            </a:cxnLst>
            <a:rect l="l" t="t" r="r" b="b"/>
            <a:pathLst>
              <a:path w="2476982" h="3313253">
                <a:moveTo>
                  <a:pt x="0" y="0"/>
                </a:moveTo>
                <a:lnTo>
                  <a:pt x="2476982" y="0"/>
                </a:lnTo>
                <a:lnTo>
                  <a:pt x="2476982" y="3313253"/>
                </a:lnTo>
                <a:lnTo>
                  <a:pt x="0" y="3313253"/>
                </a:lnTo>
                <a:close/>
              </a:path>
            </a:pathLst>
          </a:custGeom>
          <a:ln w="44450">
            <a:solidFill>
              <a:schemeClr val="bg1"/>
            </a:solidFill>
          </a:ln>
          <a:effectLst>
            <a:outerShdw blurRad="127000" dist="38100" dir="10800000" algn="r" rotWithShape="0">
              <a:prstClr val="black">
                <a:alpha val="20000"/>
              </a:prstClr>
            </a:outerShdw>
          </a:effectLst>
          <a:scene3d>
            <a:camera prst="perspectiveRight"/>
            <a:lightRig rig="threePt" dir="t"/>
          </a:scene3d>
        </p:spPr>
        <p:txBody>
          <a:bodyPr wrap="square">
            <a:noAutofit/>
          </a:bodyPr>
          <a:lstStyle/>
          <a:p>
            <a:endParaRPr lang="zh-CN" altLang="en-US"/>
          </a:p>
        </p:txBody>
      </p:sp>
      <p:sp>
        <p:nvSpPr>
          <p:cNvPr id="66" name="图片占位符 65"/>
          <p:cNvSpPr>
            <a:spLocks noGrp="1"/>
          </p:cNvSpPr>
          <p:nvPr>
            <p:ph type="pic" sz="quarter" idx="15"/>
          </p:nvPr>
        </p:nvSpPr>
        <p:spPr>
          <a:xfrm>
            <a:off x="4870735" y="2000995"/>
            <a:ext cx="2553198" cy="2622134"/>
          </a:xfrm>
          <a:custGeom>
            <a:avLst/>
            <a:gdLst>
              <a:gd name="connsiteX0" fmla="*/ 0 w 2594851"/>
              <a:gd name="connsiteY0" fmla="*/ 0 h 3470916"/>
              <a:gd name="connsiteX1" fmla="*/ 2594851 w 2594851"/>
              <a:gd name="connsiteY1" fmla="*/ 0 h 3470916"/>
              <a:gd name="connsiteX2" fmla="*/ 2594851 w 2594851"/>
              <a:gd name="connsiteY2" fmla="*/ 3470916 h 3470916"/>
              <a:gd name="connsiteX3" fmla="*/ 0 w 2594851"/>
              <a:gd name="connsiteY3" fmla="*/ 3470916 h 3470916"/>
            </a:gdLst>
            <a:ahLst/>
            <a:cxnLst>
              <a:cxn ang="0">
                <a:pos x="connsiteX0" y="connsiteY0"/>
              </a:cxn>
              <a:cxn ang="0">
                <a:pos x="connsiteX1" y="connsiteY1"/>
              </a:cxn>
              <a:cxn ang="0">
                <a:pos x="connsiteX2" y="connsiteY2"/>
              </a:cxn>
              <a:cxn ang="0">
                <a:pos x="connsiteX3" y="connsiteY3"/>
              </a:cxn>
            </a:cxnLst>
            <a:rect l="l" t="t" r="r" b="b"/>
            <a:pathLst>
              <a:path w="2594851" h="3470916">
                <a:moveTo>
                  <a:pt x="0" y="0"/>
                </a:moveTo>
                <a:lnTo>
                  <a:pt x="2594851" y="0"/>
                </a:lnTo>
                <a:lnTo>
                  <a:pt x="2594851" y="3470916"/>
                </a:lnTo>
                <a:lnTo>
                  <a:pt x="0" y="3470916"/>
                </a:lnTo>
                <a:close/>
              </a:path>
            </a:pathLst>
          </a:custGeom>
          <a:ln w="44450">
            <a:solidFill>
              <a:schemeClr val="bg1"/>
            </a:solidFill>
          </a:ln>
          <a:effectLst>
            <a:outerShdw blurRad="228600" sx="102000" sy="102000" algn="ctr" rotWithShape="0">
              <a:prstClr val="black">
                <a:alpha val="20000"/>
              </a:prstClr>
            </a:outerShdw>
          </a:effectLst>
        </p:spPr>
        <p:txBody>
          <a:bodyPr wrap="square">
            <a:noAutofit/>
          </a:bodyPr>
          <a:lstStyle/>
          <a:p>
            <a:endParaRPr lang="zh-CN" altLang="en-US"/>
          </a:p>
        </p:txBody>
      </p:sp>
      <p:sp>
        <p:nvSpPr>
          <p:cNvPr id="57" name="矩形 56"/>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0" name="图片 5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两张图文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p:cNvSpPr/>
          <p:nvPr userDrawn="1"/>
        </p:nvSpPr>
        <p:spPr>
          <a:xfrm>
            <a:off x="0" y="3751510"/>
            <a:ext cx="12192000" cy="300363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userDrawn="1"/>
        </p:nvSpPr>
        <p:spPr>
          <a:xfrm>
            <a:off x="0" y="3854370"/>
            <a:ext cx="12192000" cy="300363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2" name="图片占位符 61"/>
          <p:cNvSpPr>
            <a:spLocks noGrp="1"/>
          </p:cNvSpPr>
          <p:nvPr>
            <p:ph type="pic" sz="quarter" idx="14"/>
          </p:nvPr>
        </p:nvSpPr>
        <p:spPr>
          <a:xfrm>
            <a:off x="7245460" y="1855886"/>
            <a:ext cx="3407400" cy="2210766"/>
          </a:xfrm>
          <a:custGeom>
            <a:avLst/>
            <a:gdLst>
              <a:gd name="connsiteX0" fmla="*/ 0 w 2963119"/>
              <a:gd name="connsiteY0" fmla="*/ 0 h 2419109"/>
              <a:gd name="connsiteX1" fmla="*/ 2963119 w 2963119"/>
              <a:gd name="connsiteY1" fmla="*/ 0 h 2419109"/>
              <a:gd name="connsiteX2" fmla="*/ 2963119 w 2963119"/>
              <a:gd name="connsiteY2" fmla="*/ 2419109 h 2419109"/>
              <a:gd name="connsiteX3" fmla="*/ 0 w 2963119"/>
              <a:gd name="connsiteY3" fmla="*/ 2419109 h 2419109"/>
            </a:gdLst>
            <a:ahLst/>
            <a:cxnLst>
              <a:cxn ang="0">
                <a:pos x="connsiteX0" y="connsiteY0"/>
              </a:cxn>
              <a:cxn ang="0">
                <a:pos x="connsiteX1" y="connsiteY1"/>
              </a:cxn>
              <a:cxn ang="0">
                <a:pos x="connsiteX2" y="connsiteY2"/>
              </a:cxn>
              <a:cxn ang="0">
                <a:pos x="connsiteX3" y="connsiteY3"/>
              </a:cxn>
            </a:cxnLst>
            <a:rect l="l" t="t" r="r" b="b"/>
            <a:pathLst>
              <a:path w="2963119" h="2419109">
                <a:moveTo>
                  <a:pt x="0" y="0"/>
                </a:moveTo>
                <a:lnTo>
                  <a:pt x="2963119" y="0"/>
                </a:lnTo>
                <a:lnTo>
                  <a:pt x="2963119" y="2419109"/>
                </a:lnTo>
                <a:lnTo>
                  <a:pt x="0" y="2419109"/>
                </a:lnTo>
                <a:close/>
              </a:path>
            </a:pathLst>
          </a:custGeom>
          <a:ln w="12700">
            <a:solidFill>
              <a:schemeClr val="bg1"/>
            </a:solidFill>
          </a:ln>
          <a:effectLst>
            <a:outerShdw blurRad="203200" dist="38100" dir="18900000" algn="bl" rotWithShape="0">
              <a:prstClr val="black">
                <a:alpha val="20000"/>
              </a:prstClr>
            </a:outerShdw>
          </a:effectLst>
        </p:spPr>
        <p:txBody>
          <a:bodyPr wrap="square">
            <a:noAutofit/>
          </a:bodyPr>
          <a:lstStyle/>
          <a:p>
            <a:endParaRPr lang="zh-CN" altLang="en-US"/>
          </a:p>
        </p:txBody>
      </p:sp>
      <p:sp>
        <p:nvSpPr>
          <p:cNvPr id="60" name="图片占位符 59"/>
          <p:cNvSpPr>
            <a:spLocks noGrp="1"/>
          </p:cNvSpPr>
          <p:nvPr>
            <p:ph type="pic" sz="quarter" idx="13"/>
          </p:nvPr>
        </p:nvSpPr>
        <p:spPr>
          <a:xfrm>
            <a:off x="1539142" y="1855885"/>
            <a:ext cx="3407400" cy="2210766"/>
          </a:xfrm>
          <a:custGeom>
            <a:avLst/>
            <a:gdLst>
              <a:gd name="connsiteX0" fmla="*/ 0 w 2963119"/>
              <a:gd name="connsiteY0" fmla="*/ 0 h 2419109"/>
              <a:gd name="connsiteX1" fmla="*/ 2963119 w 2963119"/>
              <a:gd name="connsiteY1" fmla="*/ 0 h 2419109"/>
              <a:gd name="connsiteX2" fmla="*/ 2963119 w 2963119"/>
              <a:gd name="connsiteY2" fmla="*/ 2419109 h 2419109"/>
              <a:gd name="connsiteX3" fmla="*/ 0 w 2963119"/>
              <a:gd name="connsiteY3" fmla="*/ 2419109 h 2419109"/>
            </a:gdLst>
            <a:ahLst/>
            <a:cxnLst>
              <a:cxn ang="0">
                <a:pos x="connsiteX0" y="connsiteY0"/>
              </a:cxn>
              <a:cxn ang="0">
                <a:pos x="connsiteX1" y="connsiteY1"/>
              </a:cxn>
              <a:cxn ang="0">
                <a:pos x="connsiteX2" y="connsiteY2"/>
              </a:cxn>
              <a:cxn ang="0">
                <a:pos x="connsiteX3" y="connsiteY3"/>
              </a:cxn>
            </a:cxnLst>
            <a:rect l="l" t="t" r="r" b="b"/>
            <a:pathLst>
              <a:path w="2963119" h="2419109">
                <a:moveTo>
                  <a:pt x="0" y="0"/>
                </a:moveTo>
                <a:lnTo>
                  <a:pt x="2963119" y="0"/>
                </a:lnTo>
                <a:lnTo>
                  <a:pt x="2963119" y="2419109"/>
                </a:lnTo>
                <a:lnTo>
                  <a:pt x="0" y="2419109"/>
                </a:lnTo>
                <a:close/>
              </a:path>
            </a:pathLst>
          </a:custGeom>
          <a:ln w="12700">
            <a:solidFill>
              <a:schemeClr val="bg1"/>
            </a:solidFill>
          </a:ln>
          <a:effectLst>
            <a:outerShdw blurRad="203200" dist="38100" dir="18900000" algn="bl" rotWithShape="0">
              <a:prstClr val="black">
                <a:alpha val="20000"/>
              </a:prstClr>
            </a:outerShdw>
          </a:effectLst>
        </p:spPr>
        <p:txBody>
          <a:bodyPr wrap="square">
            <a:noAutofit/>
          </a:bodyPr>
          <a:lstStyle/>
          <a:p>
            <a:endParaRPr lang="zh-CN" altLang="en-US"/>
          </a:p>
        </p:txBody>
      </p:sp>
      <p:grpSp>
        <p:nvGrpSpPr>
          <p:cNvPr id="4" name="组合 3"/>
          <p:cNvGrpSpPr/>
          <p:nvPr userDrawn="1"/>
        </p:nvGrpSpPr>
        <p:grpSpPr>
          <a:xfrm>
            <a:off x="2989652" y="1550098"/>
            <a:ext cx="2214911" cy="1736821"/>
            <a:chOff x="2795481" y="1665285"/>
            <a:chExt cx="2214911" cy="1736821"/>
          </a:xfrm>
        </p:grpSpPr>
        <p:sp>
          <p:nvSpPr>
            <p:cNvPr id="10" name="矩形 9"/>
            <p:cNvSpPr/>
            <p:nvPr userDrawn="1"/>
          </p:nvSpPr>
          <p:spPr>
            <a:xfrm>
              <a:off x="2795481" y="1755607"/>
              <a:ext cx="2128198" cy="1646499"/>
            </a:xfrm>
            <a:prstGeom prst="rect">
              <a:avLst/>
            </a:prstGeom>
            <a:noFill/>
            <a:ln>
              <a:gradFill>
                <a:gsLst>
                  <a:gs pos="0">
                    <a:schemeClr val="accent1"/>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userDrawn="1"/>
          </p:nvSpPr>
          <p:spPr>
            <a:xfrm>
              <a:off x="2882194" y="1665285"/>
              <a:ext cx="2128198" cy="1646499"/>
            </a:xfrm>
            <a:prstGeom prst="rect">
              <a:avLst/>
            </a:prstGeom>
            <a:noFill/>
            <a:ln>
              <a:gradFill>
                <a:gsLst>
                  <a:gs pos="0">
                    <a:schemeClr val="accent1">
                      <a:alpha val="46000"/>
                    </a:schemeClr>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userDrawn="1"/>
        </p:nvGrpSpPr>
        <p:grpSpPr>
          <a:xfrm>
            <a:off x="8679614" y="1550098"/>
            <a:ext cx="2214911" cy="1736821"/>
            <a:chOff x="8485443" y="1665285"/>
            <a:chExt cx="2214911" cy="1736821"/>
          </a:xfrm>
        </p:grpSpPr>
        <p:sp>
          <p:nvSpPr>
            <p:cNvPr id="65" name="矩形 64"/>
            <p:cNvSpPr/>
            <p:nvPr userDrawn="1"/>
          </p:nvSpPr>
          <p:spPr>
            <a:xfrm>
              <a:off x="8485443" y="1755607"/>
              <a:ext cx="2128198" cy="1646499"/>
            </a:xfrm>
            <a:prstGeom prst="rect">
              <a:avLst/>
            </a:prstGeom>
            <a:noFill/>
            <a:ln>
              <a:gradFill>
                <a:gsLst>
                  <a:gs pos="0">
                    <a:schemeClr val="accent1"/>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userDrawn="1"/>
          </p:nvSpPr>
          <p:spPr>
            <a:xfrm>
              <a:off x="8572156" y="1665285"/>
              <a:ext cx="2128198" cy="1646499"/>
            </a:xfrm>
            <a:prstGeom prst="rect">
              <a:avLst/>
            </a:prstGeom>
            <a:noFill/>
            <a:ln>
              <a:gradFill>
                <a:gsLst>
                  <a:gs pos="0">
                    <a:schemeClr val="accent1">
                      <a:alpha val="46000"/>
                    </a:schemeClr>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userDrawn="1"/>
        </p:nvGrpSpPr>
        <p:grpSpPr>
          <a:xfrm rot="10800000">
            <a:off x="1295604" y="2597509"/>
            <a:ext cx="2214911" cy="1736821"/>
            <a:chOff x="2795481" y="1665285"/>
            <a:chExt cx="2214911" cy="1736821"/>
          </a:xfrm>
        </p:grpSpPr>
        <p:sp>
          <p:nvSpPr>
            <p:cNvPr id="77" name="矩形 76"/>
            <p:cNvSpPr/>
            <p:nvPr userDrawn="1"/>
          </p:nvSpPr>
          <p:spPr>
            <a:xfrm>
              <a:off x="2795481" y="1755607"/>
              <a:ext cx="2128198" cy="1646499"/>
            </a:xfrm>
            <a:prstGeom prst="rect">
              <a:avLst/>
            </a:prstGeom>
            <a:noFill/>
            <a:ln>
              <a:gradFill>
                <a:gsLst>
                  <a:gs pos="0">
                    <a:srgbClr val="FF9900"/>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矩形 77"/>
            <p:cNvSpPr/>
            <p:nvPr userDrawn="1"/>
          </p:nvSpPr>
          <p:spPr>
            <a:xfrm>
              <a:off x="2882194" y="1665285"/>
              <a:ext cx="2128198" cy="1646499"/>
            </a:xfrm>
            <a:prstGeom prst="rect">
              <a:avLst/>
            </a:prstGeom>
            <a:noFill/>
            <a:ln>
              <a:gradFill>
                <a:gsLst>
                  <a:gs pos="0">
                    <a:srgbClr val="FF9900">
                      <a:alpha val="48000"/>
                    </a:srgbClr>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userDrawn="1"/>
        </p:nvGrpSpPr>
        <p:grpSpPr>
          <a:xfrm rot="10800000">
            <a:off x="7024785" y="2597509"/>
            <a:ext cx="2214911" cy="1736821"/>
            <a:chOff x="2795481" y="1665285"/>
            <a:chExt cx="2214911" cy="1736821"/>
          </a:xfrm>
        </p:grpSpPr>
        <p:sp>
          <p:nvSpPr>
            <p:cNvPr id="80" name="矩形 79"/>
            <p:cNvSpPr/>
            <p:nvPr userDrawn="1"/>
          </p:nvSpPr>
          <p:spPr>
            <a:xfrm>
              <a:off x="2795481" y="1755607"/>
              <a:ext cx="2128198" cy="1646499"/>
            </a:xfrm>
            <a:prstGeom prst="rect">
              <a:avLst/>
            </a:prstGeom>
            <a:noFill/>
            <a:ln>
              <a:gradFill>
                <a:gsLst>
                  <a:gs pos="0">
                    <a:srgbClr val="FF9900"/>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userDrawn="1"/>
          </p:nvSpPr>
          <p:spPr>
            <a:xfrm>
              <a:off x="2882194" y="1665285"/>
              <a:ext cx="2128198" cy="1646499"/>
            </a:xfrm>
            <a:prstGeom prst="rect">
              <a:avLst/>
            </a:prstGeom>
            <a:noFill/>
            <a:ln>
              <a:gradFill>
                <a:gsLst>
                  <a:gs pos="0">
                    <a:srgbClr val="FF9900">
                      <a:alpha val="48000"/>
                    </a:srgbClr>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8" name="矩形 67"/>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矩形 68"/>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70" name="图片 6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F3C242-7F95-44DB-80BE-49C4BD2CCD4F}"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5.xml"/><Relationship Id="rId1" Type="http://schemas.openxmlformats.org/officeDocument/2006/relationships/tags" Target="../tags/tag1.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0.png"/><Relationship Id="rId1" Type="http://schemas.openxmlformats.org/officeDocument/2006/relationships/slideLayout" Target="../slideLayouts/slideLayout5.xml"/><Relationship Id="rId5" Type="http://schemas.openxmlformats.org/officeDocument/2006/relationships/image" Target="../media/image22.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3780248" y="5275750"/>
            <a:ext cx="2190023" cy="400110"/>
          </a:xfrm>
          <a:prstGeom prst="rect">
            <a:avLst/>
          </a:prstGeom>
        </p:spPr>
        <p:txBody>
          <a:bodyPr wrap="none">
            <a:spAutoFit/>
          </a:bodyPr>
          <a:lstStyle/>
          <a:p>
            <a:r>
              <a:rPr lang="zh-CN" altLang="en-US" sz="2000" spc="-150" dirty="0">
                <a:solidFill>
                  <a:srgbClr val="FF9900"/>
                </a:solidFill>
                <a:latin typeface="+mj-ea"/>
                <a:sym typeface="Wingdings 3" pitchFamily="18" charset="2"/>
              </a:rPr>
              <a:t></a:t>
            </a:r>
            <a:r>
              <a:rPr lang="zh-CN" altLang="en-US" sz="2000" b="1" dirty="0">
                <a:solidFill>
                  <a:schemeClr val="bg1"/>
                </a:solidFill>
                <a:latin typeface="+mn-ea"/>
              </a:rPr>
              <a:t>汇报人：曹思龙</a:t>
            </a:r>
          </a:p>
        </p:txBody>
      </p:sp>
      <p:sp>
        <p:nvSpPr>
          <p:cNvPr id="3" name="矩形 2"/>
          <p:cNvSpPr/>
          <p:nvPr/>
        </p:nvSpPr>
        <p:spPr>
          <a:xfrm>
            <a:off x="6524699" y="5275750"/>
            <a:ext cx="2013693" cy="400110"/>
          </a:xfrm>
          <a:prstGeom prst="rect">
            <a:avLst/>
          </a:prstGeom>
        </p:spPr>
        <p:txBody>
          <a:bodyPr wrap="none">
            <a:spAutoFit/>
          </a:bodyPr>
          <a:lstStyle/>
          <a:p>
            <a:r>
              <a:rPr lang="zh-CN" altLang="en-US" sz="2000" spc="-150" dirty="0">
                <a:solidFill>
                  <a:srgbClr val="FF9900"/>
                </a:solidFill>
                <a:latin typeface="+mj-ea"/>
                <a:sym typeface="Wingdings 3" pitchFamily="18" charset="2"/>
              </a:rPr>
              <a:t></a:t>
            </a:r>
            <a:r>
              <a:rPr lang="zh-CN" altLang="en-US" sz="2000" b="1" dirty="0">
                <a:solidFill>
                  <a:schemeClr val="bg1"/>
                </a:solidFill>
                <a:latin typeface="+mn-ea"/>
              </a:rPr>
              <a:t>时间：</a:t>
            </a:r>
            <a:r>
              <a:rPr lang="en-US" altLang="zh-CN" sz="2000" b="1" dirty="0">
                <a:solidFill>
                  <a:schemeClr val="bg1"/>
                </a:solidFill>
                <a:latin typeface="+mn-ea"/>
              </a:rPr>
              <a:t>2023.3 </a:t>
            </a:r>
            <a:endParaRPr lang="zh-CN" altLang="en-US" sz="2000" b="1" dirty="0">
              <a:solidFill>
                <a:schemeClr val="bg1"/>
              </a:solidFill>
              <a:latin typeface="+mn-ea"/>
            </a:endParaRPr>
          </a:p>
        </p:txBody>
      </p:sp>
      <p:sp>
        <p:nvSpPr>
          <p:cNvPr id="2" name="文本框 1"/>
          <p:cNvSpPr txBox="1"/>
          <p:nvPr/>
        </p:nvSpPr>
        <p:spPr>
          <a:xfrm>
            <a:off x="3301280" y="3003848"/>
            <a:ext cx="5875337" cy="923330"/>
          </a:xfrm>
          <a:prstGeom prst="rect">
            <a:avLst/>
          </a:prstGeom>
          <a:noFill/>
        </p:spPr>
        <p:txBody>
          <a:bodyPr wrap="square" rtlCol="0">
            <a:spAutoFit/>
          </a:bodyPr>
          <a:lstStyle/>
          <a:p>
            <a:r>
              <a:rPr lang="zh-CN" altLang="en-US" sz="5400" b="1" dirty="0">
                <a:solidFill>
                  <a:schemeClr val="accent1"/>
                </a:solidFill>
                <a:latin typeface="+mj-ea"/>
                <a:ea typeface="+mj-ea"/>
              </a:rPr>
              <a:t>       组会汇报</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21EFF887-87E1-53A7-7A29-B5F44D660DE0}"/>
              </a:ext>
            </a:extLst>
          </p:cNvPr>
          <p:cNvSpPr>
            <a:spLocks noGrp="1"/>
          </p:cNvSpPr>
          <p:nvPr>
            <p:ph type="sldNum" sz="quarter" idx="12"/>
          </p:nvPr>
        </p:nvSpPr>
        <p:spPr/>
        <p:txBody>
          <a:bodyPr/>
          <a:lstStyle/>
          <a:p>
            <a:fld id="{7CFB1EEF-B761-4911-A2FD-18DBD3241D03}" type="slidenum">
              <a:rPr lang="zh-CN" altLang="en-US" spc="90" smtClean="0"/>
              <a:t>10</a:t>
            </a:fld>
            <a:endParaRPr lang="zh-CN" altLang="en-US" spc="90" dirty="0"/>
          </a:p>
        </p:txBody>
      </p:sp>
      <p:sp>
        <p:nvSpPr>
          <p:cNvPr id="5" name="文本框 4">
            <a:extLst>
              <a:ext uri="{FF2B5EF4-FFF2-40B4-BE49-F238E27FC236}">
                <a16:creationId xmlns:a16="http://schemas.microsoft.com/office/drawing/2014/main" id="{DAF45575-1F7B-DAE0-4305-9F9ADAE920C1}"/>
              </a:ext>
            </a:extLst>
          </p:cNvPr>
          <p:cNvSpPr txBox="1"/>
          <p:nvPr/>
        </p:nvSpPr>
        <p:spPr>
          <a:xfrm>
            <a:off x="426564" y="819288"/>
            <a:ext cx="6094428" cy="461665"/>
          </a:xfrm>
          <a:prstGeom prst="rect">
            <a:avLst/>
          </a:prstGeom>
          <a:noFill/>
        </p:spPr>
        <p:txBody>
          <a:bodyPr wrap="square">
            <a:spAutoFit/>
          </a:bodyPr>
          <a:lstStyle/>
          <a:p>
            <a:pPr algn="l"/>
            <a:r>
              <a:rPr lang="zh-CN" altLang="en-US" sz="2400" b="1" i="0" dirty="0">
                <a:solidFill>
                  <a:srgbClr val="222222"/>
                </a:solidFill>
                <a:effectLst/>
                <a:latin typeface="??"/>
              </a:rPr>
              <a:t>仿真实验结果</a:t>
            </a:r>
          </a:p>
        </p:txBody>
      </p:sp>
      <p:pic>
        <p:nvPicPr>
          <p:cNvPr id="9" name="图片 8">
            <a:extLst>
              <a:ext uri="{FF2B5EF4-FFF2-40B4-BE49-F238E27FC236}">
                <a16:creationId xmlns:a16="http://schemas.microsoft.com/office/drawing/2014/main" id="{487880CE-9E69-7791-B5FD-3D35E4E51473}"/>
              </a:ext>
            </a:extLst>
          </p:cNvPr>
          <p:cNvPicPr>
            <a:picLocks noChangeAspect="1"/>
          </p:cNvPicPr>
          <p:nvPr/>
        </p:nvPicPr>
        <p:blipFill>
          <a:blip r:embed="rId2"/>
          <a:stretch>
            <a:fillRect/>
          </a:stretch>
        </p:blipFill>
        <p:spPr>
          <a:xfrm>
            <a:off x="1289146" y="1678031"/>
            <a:ext cx="9537140" cy="3252188"/>
          </a:xfrm>
          <a:prstGeom prst="rect">
            <a:avLst/>
          </a:prstGeom>
        </p:spPr>
      </p:pic>
    </p:spTree>
    <p:extLst>
      <p:ext uri="{BB962C8B-B14F-4D97-AF65-F5344CB8AC3E}">
        <p14:creationId xmlns:p14="http://schemas.microsoft.com/office/powerpoint/2010/main" val="12875610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87389128-8735-E95A-A2ED-A44D6EE72598}"/>
              </a:ext>
            </a:extLst>
          </p:cNvPr>
          <p:cNvSpPr>
            <a:spLocks noGrp="1"/>
          </p:cNvSpPr>
          <p:nvPr>
            <p:ph type="sldNum" sz="quarter" idx="12"/>
          </p:nvPr>
        </p:nvSpPr>
        <p:spPr/>
        <p:txBody>
          <a:bodyPr/>
          <a:lstStyle/>
          <a:p>
            <a:fld id="{7CFB1EEF-B761-4911-A2FD-18DBD3241D03}" type="slidenum">
              <a:rPr lang="zh-CN" altLang="en-US" spc="90" smtClean="0"/>
              <a:t>11</a:t>
            </a:fld>
            <a:endParaRPr lang="zh-CN" altLang="en-US" spc="90" dirty="0"/>
          </a:p>
        </p:txBody>
      </p:sp>
      <p:pic>
        <p:nvPicPr>
          <p:cNvPr id="5" name="图片 4">
            <a:extLst>
              <a:ext uri="{FF2B5EF4-FFF2-40B4-BE49-F238E27FC236}">
                <a16:creationId xmlns:a16="http://schemas.microsoft.com/office/drawing/2014/main" id="{E95592DC-C636-1CE0-E77E-BEE316AC8601}"/>
              </a:ext>
            </a:extLst>
          </p:cNvPr>
          <p:cNvPicPr>
            <a:picLocks noChangeAspect="1"/>
          </p:cNvPicPr>
          <p:nvPr/>
        </p:nvPicPr>
        <p:blipFill>
          <a:blip r:embed="rId2"/>
          <a:stretch>
            <a:fillRect/>
          </a:stretch>
        </p:blipFill>
        <p:spPr>
          <a:xfrm>
            <a:off x="2567713" y="763480"/>
            <a:ext cx="6434885" cy="4821473"/>
          </a:xfrm>
          <a:prstGeom prst="rect">
            <a:avLst/>
          </a:prstGeom>
        </p:spPr>
      </p:pic>
    </p:spTree>
    <p:extLst>
      <p:ext uri="{BB962C8B-B14F-4D97-AF65-F5344CB8AC3E}">
        <p14:creationId xmlns:p14="http://schemas.microsoft.com/office/powerpoint/2010/main" val="40312488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5846C9EA-1B72-BE45-84AF-2EDB5FDA2C8C}"/>
              </a:ext>
            </a:extLst>
          </p:cNvPr>
          <p:cNvSpPr>
            <a:spLocks noGrp="1"/>
          </p:cNvSpPr>
          <p:nvPr>
            <p:ph type="sldNum" sz="quarter" idx="12"/>
          </p:nvPr>
        </p:nvSpPr>
        <p:spPr/>
        <p:txBody>
          <a:bodyPr/>
          <a:lstStyle/>
          <a:p>
            <a:fld id="{7CFB1EEF-B761-4911-A2FD-18DBD3241D03}" type="slidenum">
              <a:rPr lang="zh-CN" altLang="en-US" spc="90" smtClean="0"/>
              <a:t>12</a:t>
            </a:fld>
            <a:endParaRPr lang="zh-CN" altLang="en-US" spc="90" dirty="0"/>
          </a:p>
        </p:txBody>
      </p:sp>
      <p:pic>
        <p:nvPicPr>
          <p:cNvPr id="5" name="图片 4">
            <a:extLst>
              <a:ext uri="{FF2B5EF4-FFF2-40B4-BE49-F238E27FC236}">
                <a16:creationId xmlns:a16="http://schemas.microsoft.com/office/drawing/2014/main" id="{62D6B3E0-EE8F-8507-35C6-A0CA1EF77AC3}"/>
              </a:ext>
            </a:extLst>
          </p:cNvPr>
          <p:cNvPicPr>
            <a:picLocks noChangeAspect="1"/>
          </p:cNvPicPr>
          <p:nvPr/>
        </p:nvPicPr>
        <p:blipFill>
          <a:blip r:embed="rId2"/>
          <a:stretch>
            <a:fillRect/>
          </a:stretch>
        </p:blipFill>
        <p:spPr>
          <a:xfrm>
            <a:off x="1373179" y="1420044"/>
            <a:ext cx="9150586" cy="3529027"/>
          </a:xfrm>
          <a:prstGeom prst="rect">
            <a:avLst/>
          </a:prstGeom>
        </p:spPr>
      </p:pic>
    </p:spTree>
    <p:extLst>
      <p:ext uri="{BB962C8B-B14F-4D97-AF65-F5344CB8AC3E}">
        <p14:creationId xmlns:p14="http://schemas.microsoft.com/office/powerpoint/2010/main" val="18741985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椭圆 7"/>
          <p:cNvSpPr/>
          <p:nvPr/>
        </p:nvSpPr>
        <p:spPr>
          <a:xfrm>
            <a:off x="2341944" y="-325056"/>
            <a:ext cx="7508112" cy="7508112"/>
          </a:xfrm>
          <a:prstGeom prst="ellipse">
            <a:avLst/>
          </a:prstGeom>
          <a:gradFill flip="none" rotWithShape="1">
            <a:gsLst>
              <a:gs pos="100000">
                <a:schemeClr val="bg1">
                  <a:alpha val="28000"/>
                </a:schemeClr>
              </a:gs>
              <a:gs pos="60000">
                <a:schemeClr val="bg1">
                  <a:alpha val="0"/>
                </a:schemeClr>
              </a:gs>
            </a:gsLst>
            <a:path path="circle">
              <a:fillToRect l="50000" t="50000" r="50000" b="50000"/>
            </a:path>
            <a:tileRect/>
          </a:gradFill>
          <a:ln>
            <a:noFill/>
          </a:ln>
          <a:effectLst>
            <a:outerShdw blurRad="635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2920678" y="253678"/>
            <a:ext cx="6350644" cy="6350644"/>
          </a:xfrm>
          <a:prstGeom prst="ellipse">
            <a:avLst/>
          </a:prstGeom>
          <a:gradFill flip="none" rotWithShape="1">
            <a:gsLst>
              <a:gs pos="100000">
                <a:schemeClr val="bg1">
                  <a:alpha val="46000"/>
                </a:schemeClr>
              </a:gs>
              <a:gs pos="58000">
                <a:schemeClr val="bg1">
                  <a:alpha val="0"/>
                </a:schemeClr>
              </a:gs>
            </a:gsLst>
            <a:path path="circle">
              <a:fillToRect l="50000" t="50000" r="50000" b="50000"/>
            </a:path>
            <a:tileRect/>
          </a:gradFill>
          <a:ln>
            <a:noFill/>
          </a:ln>
          <a:effectLst>
            <a:outerShdw blurRad="635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3441539" y="774539"/>
            <a:ext cx="5308922" cy="5308922"/>
          </a:xfrm>
          <a:prstGeom prst="ellipse">
            <a:avLst/>
          </a:prstGeom>
          <a:gradFill flip="none" rotWithShape="1">
            <a:gsLst>
              <a:gs pos="100000">
                <a:schemeClr val="bg1">
                  <a:alpha val="72000"/>
                </a:schemeClr>
              </a:gs>
              <a:gs pos="63000">
                <a:schemeClr val="bg1">
                  <a:alpha val="0"/>
                </a:schemeClr>
              </a:gs>
            </a:gsLst>
            <a:path path="circle">
              <a:fillToRect l="50000" t="50000" r="50000" b="50000"/>
            </a:path>
            <a:tileRect/>
          </a:gradFill>
          <a:ln>
            <a:noFill/>
          </a:ln>
          <a:effectLst>
            <a:outerShdw blurRad="635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3962400" y="1295400"/>
            <a:ext cx="4267200" cy="4267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4100195" y="3013502"/>
            <a:ext cx="3991610" cy="830997"/>
          </a:xfrm>
          <a:prstGeom prst="rect">
            <a:avLst/>
          </a:prstGeom>
          <a:noFill/>
        </p:spPr>
        <p:txBody>
          <a:bodyPr wrap="square" rtlCol="0">
            <a:spAutoFit/>
          </a:bodyPr>
          <a:lstStyle/>
          <a:p>
            <a:pPr algn="ctr"/>
            <a:r>
              <a:rPr lang="zh-CN" altLang="en-US" sz="4800" dirty="0">
                <a:solidFill>
                  <a:schemeClr val="accent1"/>
                </a:solidFill>
                <a:latin typeface="+mj-ea"/>
                <a:ea typeface="+mj-ea"/>
              </a:rPr>
              <a:t>谢谢您的观看</a:t>
            </a:r>
          </a:p>
        </p:txBody>
      </p:sp>
      <p:grpSp>
        <p:nvGrpSpPr>
          <p:cNvPr id="20" name="组合 19"/>
          <p:cNvGrpSpPr/>
          <p:nvPr/>
        </p:nvGrpSpPr>
        <p:grpSpPr>
          <a:xfrm>
            <a:off x="5233416" y="2886181"/>
            <a:ext cx="1725168" cy="0"/>
            <a:chOff x="6585058" y="2318898"/>
            <a:chExt cx="1725168" cy="0"/>
          </a:xfrm>
        </p:grpSpPr>
        <p:cxnSp>
          <p:nvCxnSpPr>
            <p:cNvPr id="18" name="直接连接符 17"/>
            <p:cNvCxnSpPr/>
            <p:nvPr/>
          </p:nvCxnSpPr>
          <p:spPr>
            <a:xfrm>
              <a:off x="6585058" y="2318898"/>
              <a:ext cx="172516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7278478" y="2318898"/>
              <a:ext cx="338328" cy="0"/>
            </a:xfrm>
            <a:prstGeom prst="line">
              <a:avLst/>
            </a:prstGeom>
            <a:ln w="50800">
              <a:solidFill>
                <a:schemeClr val="accent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dirty="0" smtClean="0"/>
              <a:t>2</a:t>
            </a:fld>
            <a:endParaRPr lang="zh-CN" altLang="en-US" spc="90" dirty="0"/>
          </a:p>
        </p:txBody>
      </p:sp>
      <p:pic>
        <p:nvPicPr>
          <p:cNvPr id="4" name="图片 3">
            <a:extLst>
              <a:ext uri="{FF2B5EF4-FFF2-40B4-BE49-F238E27FC236}">
                <a16:creationId xmlns:a16="http://schemas.microsoft.com/office/drawing/2014/main" id="{6F96675B-0C51-F745-AC8F-687B8D53A31A}"/>
              </a:ext>
            </a:extLst>
          </p:cNvPr>
          <p:cNvPicPr>
            <a:picLocks noChangeAspect="1"/>
          </p:cNvPicPr>
          <p:nvPr/>
        </p:nvPicPr>
        <p:blipFill>
          <a:blip r:embed="rId4"/>
          <a:stretch>
            <a:fillRect/>
          </a:stretch>
        </p:blipFill>
        <p:spPr>
          <a:xfrm>
            <a:off x="1714094" y="618915"/>
            <a:ext cx="8764031" cy="2544010"/>
          </a:xfrm>
          <a:prstGeom prst="rect">
            <a:avLst/>
          </a:prstGeom>
        </p:spPr>
      </p:pic>
      <p:sp>
        <p:nvSpPr>
          <p:cNvPr id="7" name="文本框 6">
            <a:extLst>
              <a:ext uri="{FF2B5EF4-FFF2-40B4-BE49-F238E27FC236}">
                <a16:creationId xmlns:a16="http://schemas.microsoft.com/office/drawing/2014/main" id="{5DEB489B-745C-E8F0-C97C-302AD47FCCD3}"/>
              </a:ext>
            </a:extLst>
          </p:cNvPr>
          <p:cNvSpPr txBox="1"/>
          <p:nvPr/>
        </p:nvSpPr>
        <p:spPr>
          <a:xfrm>
            <a:off x="2818614" y="3694845"/>
            <a:ext cx="6267575" cy="707886"/>
          </a:xfrm>
          <a:prstGeom prst="rect">
            <a:avLst/>
          </a:prstGeom>
          <a:noFill/>
        </p:spPr>
        <p:txBody>
          <a:bodyPr wrap="square">
            <a:spAutoFit/>
          </a:bodyPr>
          <a:lstStyle/>
          <a:p>
            <a:r>
              <a:rPr lang="en-US" altLang="zh-CN" sz="2000" dirty="0"/>
              <a:t>DEEC:</a:t>
            </a:r>
            <a:r>
              <a:rPr lang="zh-CN" altLang="en-US" sz="2000" dirty="0"/>
              <a:t>一种面向异构无线传感器网络的分布式节能分簇算法设计</a:t>
            </a: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AA5AAB54-6944-946A-3D06-3FCD7A72DE3B}"/>
              </a:ext>
            </a:extLst>
          </p:cNvPr>
          <p:cNvSpPr>
            <a:spLocks noGrp="1"/>
          </p:cNvSpPr>
          <p:nvPr>
            <p:ph type="sldNum" sz="quarter" idx="12"/>
          </p:nvPr>
        </p:nvSpPr>
        <p:spPr/>
        <p:txBody>
          <a:bodyPr/>
          <a:lstStyle/>
          <a:p>
            <a:fld id="{7CFB1EEF-B761-4911-A2FD-18DBD3241D03}" type="slidenum">
              <a:rPr lang="zh-CN" altLang="en-US" spc="90" smtClean="0"/>
              <a:t>3</a:t>
            </a:fld>
            <a:endParaRPr lang="zh-CN" altLang="en-US" spc="90" dirty="0"/>
          </a:p>
        </p:txBody>
      </p:sp>
      <p:sp>
        <p:nvSpPr>
          <p:cNvPr id="13" name="文本框 12">
            <a:extLst>
              <a:ext uri="{FF2B5EF4-FFF2-40B4-BE49-F238E27FC236}">
                <a16:creationId xmlns:a16="http://schemas.microsoft.com/office/drawing/2014/main" id="{90A32EFD-9897-28DE-BEA4-16EB61DA6823}"/>
              </a:ext>
            </a:extLst>
          </p:cNvPr>
          <p:cNvSpPr txBox="1"/>
          <p:nvPr/>
        </p:nvSpPr>
        <p:spPr>
          <a:xfrm>
            <a:off x="143762" y="677886"/>
            <a:ext cx="6094428" cy="523220"/>
          </a:xfrm>
          <a:prstGeom prst="rect">
            <a:avLst/>
          </a:prstGeom>
          <a:noFill/>
        </p:spPr>
        <p:txBody>
          <a:bodyPr wrap="square">
            <a:spAutoFit/>
          </a:bodyPr>
          <a:lstStyle/>
          <a:p>
            <a:r>
              <a:rPr lang="zh-CN" altLang="en-US" b="1" dirty="0"/>
              <a:t> </a:t>
            </a:r>
            <a:r>
              <a:rPr lang="en-US" altLang="zh-CN" sz="2800" b="1" dirty="0"/>
              <a:t>1.DEEC</a:t>
            </a:r>
            <a:r>
              <a:rPr lang="zh-CN" altLang="en-US" sz="2800" b="1" dirty="0"/>
              <a:t>介绍</a:t>
            </a:r>
          </a:p>
        </p:txBody>
      </p:sp>
      <p:sp>
        <p:nvSpPr>
          <p:cNvPr id="15" name="文本框 14">
            <a:extLst>
              <a:ext uri="{FF2B5EF4-FFF2-40B4-BE49-F238E27FC236}">
                <a16:creationId xmlns:a16="http://schemas.microsoft.com/office/drawing/2014/main" id="{910B3726-2BF3-E6A5-B780-DAF10ACB5DF6}"/>
              </a:ext>
            </a:extLst>
          </p:cNvPr>
          <p:cNvSpPr txBox="1"/>
          <p:nvPr/>
        </p:nvSpPr>
        <p:spPr>
          <a:xfrm>
            <a:off x="716437" y="1463660"/>
            <a:ext cx="10576875" cy="2537811"/>
          </a:xfrm>
          <a:prstGeom prst="rect">
            <a:avLst/>
          </a:prstGeom>
          <a:noFill/>
        </p:spPr>
        <p:txBody>
          <a:bodyPr wrap="square">
            <a:spAutoFit/>
          </a:bodyPr>
          <a:lstStyle/>
          <a:p>
            <a:pPr algn="just">
              <a:lnSpc>
                <a:spcPct val="150000"/>
              </a:lnSpc>
            </a:pPr>
            <a:r>
              <a:rPr lang="zh-CN" altLang="en-US" dirty="0"/>
              <a:t>        聚类算法是一种降低能耗的关键技术。它可以提高网络的可伸缩性和生命周期。针对异构无线传感器网络的特点，需要设计节能的聚类协议。我们提出并评估了一种新的分布式节能的异构无线传感器网络聚类方案，称为</a:t>
            </a:r>
            <a:r>
              <a:rPr lang="en-US" altLang="zh-CN" dirty="0"/>
              <a:t>DEEC</a:t>
            </a:r>
            <a:r>
              <a:rPr lang="zh-CN" altLang="en-US" dirty="0"/>
              <a:t>。在</a:t>
            </a:r>
            <a:r>
              <a:rPr lang="en-US" altLang="zh-CN" dirty="0"/>
              <a:t>DEEC</a:t>
            </a:r>
            <a:r>
              <a:rPr lang="zh-CN" altLang="en-US" dirty="0"/>
              <a:t>中，基于每个节点的剩余能量与网络平均能量之比的概率来选择簇头。节点成为簇头的时间根据节点的初始能量和剩余能量不同而不同。初始能量和剩余能量高的节点比能量低的节点更有可能成为簇头。仿真结果表明，在异构环境下，</a:t>
            </a:r>
            <a:r>
              <a:rPr lang="en-US" altLang="zh-CN" dirty="0"/>
              <a:t>DEEC</a:t>
            </a:r>
            <a:r>
              <a:rPr lang="zh-CN" altLang="en-US" dirty="0"/>
              <a:t>比现有重要的聚类协议获得了更长的生存期和更有效的消息。</a:t>
            </a:r>
          </a:p>
        </p:txBody>
      </p:sp>
    </p:spTree>
    <p:extLst>
      <p:ext uri="{BB962C8B-B14F-4D97-AF65-F5344CB8AC3E}">
        <p14:creationId xmlns:p14="http://schemas.microsoft.com/office/powerpoint/2010/main" val="1596336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091221D-9E6D-2C6A-BBD2-0BE48BDDCBB7}"/>
              </a:ext>
            </a:extLst>
          </p:cNvPr>
          <p:cNvSpPr>
            <a:spLocks noGrp="1"/>
          </p:cNvSpPr>
          <p:nvPr>
            <p:ph type="sldNum" sz="quarter" idx="12"/>
          </p:nvPr>
        </p:nvSpPr>
        <p:spPr/>
        <p:txBody>
          <a:bodyPr/>
          <a:lstStyle/>
          <a:p>
            <a:fld id="{7CFB1EEF-B761-4911-A2FD-18DBD3241D03}" type="slidenum">
              <a:rPr lang="zh-CN" altLang="en-US" spc="90" smtClean="0"/>
              <a:t>4</a:t>
            </a:fld>
            <a:endParaRPr lang="zh-CN" altLang="en-US" spc="90" dirty="0"/>
          </a:p>
        </p:txBody>
      </p:sp>
      <p:sp>
        <p:nvSpPr>
          <p:cNvPr id="5" name="文本框 4">
            <a:extLst>
              <a:ext uri="{FF2B5EF4-FFF2-40B4-BE49-F238E27FC236}">
                <a16:creationId xmlns:a16="http://schemas.microsoft.com/office/drawing/2014/main" id="{184C7991-EB67-CB67-4357-5EB016B23FB2}"/>
              </a:ext>
            </a:extLst>
          </p:cNvPr>
          <p:cNvSpPr txBox="1"/>
          <p:nvPr/>
        </p:nvSpPr>
        <p:spPr>
          <a:xfrm>
            <a:off x="313441" y="687311"/>
            <a:ext cx="6094428" cy="523220"/>
          </a:xfrm>
          <a:prstGeom prst="rect">
            <a:avLst/>
          </a:prstGeom>
          <a:noFill/>
        </p:spPr>
        <p:txBody>
          <a:bodyPr wrap="square">
            <a:spAutoFit/>
          </a:bodyPr>
          <a:lstStyle/>
          <a:p>
            <a:r>
              <a:rPr lang="en-US" altLang="zh-CN" sz="2800" b="1" dirty="0"/>
              <a:t>2.DEEC</a:t>
            </a:r>
            <a:r>
              <a:rPr lang="zh-CN" altLang="en-US" sz="2800" b="1" dirty="0"/>
              <a:t>协议贡献</a:t>
            </a:r>
            <a:endParaRPr lang="zh-CN" altLang="en-US" sz="2800" dirty="0"/>
          </a:p>
        </p:txBody>
      </p:sp>
      <p:sp>
        <p:nvSpPr>
          <p:cNvPr id="10" name="文本框 9">
            <a:extLst>
              <a:ext uri="{FF2B5EF4-FFF2-40B4-BE49-F238E27FC236}">
                <a16:creationId xmlns:a16="http://schemas.microsoft.com/office/drawing/2014/main" id="{729EC0CC-A7EC-7189-E4DB-3F312182BDDE}"/>
              </a:ext>
            </a:extLst>
          </p:cNvPr>
          <p:cNvSpPr txBox="1"/>
          <p:nvPr/>
        </p:nvSpPr>
        <p:spPr>
          <a:xfrm>
            <a:off x="571287" y="1038489"/>
            <a:ext cx="10863426" cy="4385816"/>
          </a:xfrm>
          <a:prstGeom prst="rect">
            <a:avLst/>
          </a:prstGeom>
          <a:noFill/>
        </p:spPr>
        <p:txBody>
          <a:bodyPr wrap="square">
            <a:spAutoFit/>
          </a:bodyPr>
          <a:lstStyle/>
          <a:p>
            <a:pPr algn="just"/>
            <a:endParaRPr lang="zh-CN" altLang="en-US" dirty="0"/>
          </a:p>
          <a:p>
            <a:pPr algn="just">
              <a:lnSpc>
                <a:spcPct val="150000"/>
              </a:lnSpc>
            </a:pPr>
            <a:r>
              <a:rPr lang="en-US" altLang="zh-CN" dirty="0"/>
              <a:t>DEEC</a:t>
            </a:r>
            <a:r>
              <a:rPr lang="zh-CN" altLang="en-US" dirty="0"/>
              <a:t>协议在无线传感器网络中的创新和贡献主要体现在以下几个方面：</a:t>
            </a:r>
            <a:endParaRPr lang="en-US" altLang="zh-CN" dirty="0"/>
          </a:p>
          <a:p>
            <a:pPr algn="just">
              <a:lnSpc>
                <a:spcPct val="150000"/>
              </a:lnSpc>
            </a:pPr>
            <a:endParaRPr lang="zh-CN" altLang="en-US" dirty="0"/>
          </a:p>
          <a:p>
            <a:pPr algn="just">
              <a:lnSpc>
                <a:spcPct val="150000"/>
              </a:lnSpc>
            </a:pPr>
            <a:r>
              <a:rPr lang="en-US" altLang="zh-CN" dirty="0"/>
              <a:t>1.</a:t>
            </a:r>
            <a:r>
              <a:rPr lang="zh-CN" altLang="en-US" dirty="0"/>
              <a:t>基于能量的自适应簇首选举：</a:t>
            </a:r>
            <a:r>
              <a:rPr lang="en-US" altLang="zh-CN" dirty="0"/>
              <a:t>DEEC</a:t>
            </a:r>
            <a:r>
              <a:rPr lang="zh-CN" altLang="en-US" dirty="0"/>
              <a:t>协议采用了一种基于节点的初始能量和剩余能量的自适应簇首选举机制。这种机制使得每个节点都可以根据自身的能量情况来决定是否成为簇首，从而避免了早期能量耗尽的节点被选为簇首而导致网络寿命缩短的问题。</a:t>
            </a:r>
          </a:p>
          <a:p>
            <a:pPr algn="just">
              <a:lnSpc>
                <a:spcPct val="150000"/>
              </a:lnSpc>
            </a:pPr>
            <a:endParaRPr lang="zh-CN" altLang="en-US" dirty="0"/>
          </a:p>
          <a:p>
            <a:pPr algn="just">
              <a:lnSpc>
                <a:spcPct val="150000"/>
              </a:lnSpc>
            </a:pPr>
            <a:r>
              <a:rPr lang="en-US" altLang="zh-CN" dirty="0"/>
              <a:t>2.</a:t>
            </a:r>
            <a:r>
              <a:rPr lang="zh-CN" altLang="en-US" dirty="0"/>
              <a:t>参考能量的动态调整：</a:t>
            </a:r>
            <a:r>
              <a:rPr lang="en-US" altLang="zh-CN" dirty="0"/>
              <a:t>DEEC</a:t>
            </a:r>
            <a:r>
              <a:rPr lang="zh-CN" altLang="en-US" dirty="0"/>
              <a:t>利用网络的平均能量作为参考能量来控制节点的能量消耗。这种动态调整参考能量的方法使得</a:t>
            </a:r>
            <a:r>
              <a:rPr lang="en-US" altLang="zh-CN" dirty="0"/>
              <a:t>DEEC</a:t>
            </a:r>
            <a:r>
              <a:rPr lang="zh-CN" altLang="en-US" dirty="0"/>
              <a:t>可以在不同的网络环境和能量分布下都能够有效地管理能量，从而延长网络的寿命。</a:t>
            </a:r>
          </a:p>
          <a:p>
            <a:pPr algn="just">
              <a:lnSpc>
                <a:spcPct val="150000"/>
              </a:lnSpc>
            </a:pPr>
            <a:endParaRPr lang="zh-CN" altLang="en-US" dirty="0"/>
          </a:p>
          <a:p>
            <a:pPr algn="just"/>
            <a:endParaRPr lang="zh-CN" altLang="en-US" dirty="0"/>
          </a:p>
        </p:txBody>
      </p:sp>
    </p:spTree>
    <p:extLst>
      <p:ext uri="{BB962C8B-B14F-4D97-AF65-F5344CB8AC3E}">
        <p14:creationId xmlns:p14="http://schemas.microsoft.com/office/powerpoint/2010/main" val="33282343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72308314-83B5-0723-E799-9C51F5046FC2}"/>
              </a:ext>
            </a:extLst>
          </p:cNvPr>
          <p:cNvSpPr>
            <a:spLocks noGrp="1"/>
          </p:cNvSpPr>
          <p:nvPr>
            <p:ph type="sldNum" sz="quarter" idx="12"/>
          </p:nvPr>
        </p:nvSpPr>
        <p:spPr/>
        <p:txBody>
          <a:bodyPr/>
          <a:lstStyle/>
          <a:p>
            <a:fld id="{7CFB1EEF-B761-4911-A2FD-18DBD3241D03}" type="slidenum">
              <a:rPr lang="zh-CN" altLang="en-US" spc="90" smtClean="0"/>
              <a:t>5</a:t>
            </a:fld>
            <a:endParaRPr lang="zh-CN" altLang="en-US" spc="90" dirty="0"/>
          </a:p>
        </p:txBody>
      </p:sp>
      <p:sp>
        <p:nvSpPr>
          <p:cNvPr id="4" name="文本框 3">
            <a:extLst>
              <a:ext uri="{FF2B5EF4-FFF2-40B4-BE49-F238E27FC236}">
                <a16:creationId xmlns:a16="http://schemas.microsoft.com/office/drawing/2014/main" id="{F15BEDDD-6C0C-EEE2-4B51-5FDEBFE195DF}"/>
              </a:ext>
            </a:extLst>
          </p:cNvPr>
          <p:cNvSpPr txBox="1"/>
          <p:nvPr/>
        </p:nvSpPr>
        <p:spPr>
          <a:xfrm>
            <a:off x="332296" y="696021"/>
            <a:ext cx="6094428" cy="369332"/>
          </a:xfrm>
          <a:prstGeom prst="rect">
            <a:avLst/>
          </a:prstGeom>
          <a:noFill/>
        </p:spPr>
        <p:txBody>
          <a:bodyPr wrap="square">
            <a:spAutoFit/>
          </a:bodyPr>
          <a:lstStyle/>
          <a:p>
            <a:r>
              <a:rPr lang="zh-CN" altLang="en-US" dirty="0"/>
              <a:t> </a:t>
            </a:r>
            <a:endParaRPr lang="zh-CN" altLang="en-US" sz="2800" dirty="0"/>
          </a:p>
        </p:txBody>
      </p:sp>
      <p:sp>
        <p:nvSpPr>
          <p:cNvPr id="7" name="文本框 6">
            <a:extLst>
              <a:ext uri="{FF2B5EF4-FFF2-40B4-BE49-F238E27FC236}">
                <a16:creationId xmlns:a16="http://schemas.microsoft.com/office/drawing/2014/main" id="{964CFCBA-B78C-23B5-C624-6C595D3DD618}"/>
              </a:ext>
            </a:extLst>
          </p:cNvPr>
          <p:cNvSpPr txBox="1"/>
          <p:nvPr/>
        </p:nvSpPr>
        <p:spPr>
          <a:xfrm>
            <a:off x="586817" y="1018219"/>
            <a:ext cx="10517957" cy="2537811"/>
          </a:xfrm>
          <a:prstGeom prst="rect">
            <a:avLst/>
          </a:prstGeom>
          <a:noFill/>
        </p:spPr>
        <p:txBody>
          <a:bodyPr wrap="square">
            <a:spAutoFit/>
          </a:bodyPr>
          <a:lstStyle/>
          <a:p>
            <a:pPr algn="just">
              <a:lnSpc>
                <a:spcPct val="150000"/>
              </a:lnSpc>
            </a:pPr>
            <a:r>
              <a:rPr lang="en-US" altLang="zh-CN" dirty="0"/>
              <a:t>3.</a:t>
            </a:r>
            <a:r>
              <a:rPr lang="zh-CN" altLang="en-US" dirty="0"/>
              <a:t>适用于多级异构网络：</a:t>
            </a:r>
            <a:r>
              <a:rPr lang="en-US" altLang="zh-CN" dirty="0"/>
              <a:t>DEEC</a:t>
            </a:r>
            <a:r>
              <a:rPr lang="zh-CN" altLang="en-US" dirty="0"/>
              <a:t>设计用于异构无线传感器网络，即网络中的节点可能具有不同的能量水平和传输范围。</a:t>
            </a:r>
            <a:r>
              <a:rPr lang="en-US" altLang="zh-CN" dirty="0"/>
              <a:t>DEEC</a:t>
            </a:r>
            <a:r>
              <a:rPr lang="zh-CN" altLang="en-US" dirty="0"/>
              <a:t>的自适应机制使得它能够适应不同级别的节点，从而在多级异构网络中表现良好。</a:t>
            </a:r>
          </a:p>
          <a:p>
            <a:pPr algn="just">
              <a:lnSpc>
                <a:spcPct val="150000"/>
              </a:lnSpc>
            </a:pPr>
            <a:endParaRPr lang="zh-CN" altLang="en-US" dirty="0"/>
          </a:p>
          <a:p>
            <a:pPr algn="just">
              <a:lnSpc>
                <a:spcPct val="150000"/>
              </a:lnSpc>
            </a:pPr>
            <a:r>
              <a:rPr lang="en-US" altLang="zh-CN" dirty="0"/>
              <a:t>4.</a:t>
            </a:r>
            <a:r>
              <a:rPr lang="zh-CN" altLang="en-US" dirty="0"/>
              <a:t>无需全局能量信息：</a:t>
            </a:r>
            <a:r>
              <a:rPr lang="en-US" altLang="zh-CN" dirty="0"/>
              <a:t>DEEC</a:t>
            </a:r>
            <a:r>
              <a:rPr lang="zh-CN" altLang="en-US" dirty="0"/>
              <a:t>不需要在每一轮选举中获取全局的能量信息。相比之下，一些其他协议如</a:t>
            </a:r>
            <a:r>
              <a:rPr lang="en-US" altLang="zh-CN" dirty="0"/>
              <a:t>LEACH</a:t>
            </a:r>
            <a:r>
              <a:rPr lang="zh-CN" altLang="en-US" dirty="0"/>
              <a:t>和</a:t>
            </a:r>
            <a:r>
              <a:rPr lang="en-US" altLang="zh-CN" dirty="0"/>
              <a:t>SEP</a:t>
            </a:r>
            <a:r>
              <a:rPr lang="zh-CN" altLang="en-US" dirty="0"/>
              <a:t>需要全局的能量信息来进行节点选举和能量管理，而</a:t>
            </a:r>
            <a:r>
              <a:rPr lang="en-US" altLang="zh-CN" dirty="0"/>
              <a:t>DEEC</a:t>
            </a:r>
            <a:r>
              <a:rPr lang="zh-CN" altLang="en-US" dirty="0"/>
              <a:t>通过使用平均能量作为参考来避免了这一需求，减少了通信开销和复杂度。</a:t>
            </a:r>
          </a:p>
        </p:txBody>
      </p:sp>
    </p:spTree>
    <p:extLst>
      <p:ext uri="{BB962C8B-B14F-4D97-AF65-F5344CB8AC3E}">
        <p14:creationId xmlns:p14="http://schemas.microsoft.com/office/powerpoint/2010/main" val="1978881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FB79B7AA-095A-F93D-1D9E-339A2BF52068}"/>
              </a:ext>
            </a:extLst>
          </p:cNvPr>
          <p:cNvSpPr>
            <a:spLocks noGrp="1"/>
          </p:cNvSpPr>
          <p:nvPr>
            <p:ph type="sldNum" sz="quarter" idx="12"/>
          </p:nvPr>
        </p:nvSpPr>
        <p:spPr/>
        <p:txBody>
          <a:bodyPr/>
          <a:lstStyle/>
          <a:p>
            <a:fld id="{7CFB1EEF-B761-4911-A2FD-18DBD3241D03}" type="slidenum">
              <a:rPr lang="zh-CN" altLang="en-US" spc="90" smtClean="0"/>
              <a:t>6</a:t>
            </a:fld>
            <a:endParaRPr lang="zh-CN" altLang="en-US" spc="90" dirty="0"/>
          </a:p>
        </p:txBody>
      </p:sp>
      <p:sp>
        <p:nvSpPr>
          <p:cNvPr id="5" name="文本框 4">
            <a:extLst>
              <a:ext uri="{FF2B5EF4-FFF2-40B4-BE49-F238E27FC236}">
                <a16:creationId xmlns:a16="http://schemas.microsoft.com/office/drawing/2014/main" id="{9CDD94B4-0CD4-461A-EA5A-DF31FF3B6F87}"/>
              </a:ext>
            </a:extLst>
          </p:cNvPr>
          <p:cNvSpPr txBox="1"/>
          <p:nvPr/>
        </p:nvSpPr>
        <p:spPr>
          <a:xfrm>
            <a:off x="379430" y="696739"/>
            <a:ext cx="6094428" cy="523220"/>
          </a:xfrm>
          <a:prstGeom prst="rect">
            <a:avLst/>
          </a:prstGeom>
          <a:noFill/>
        </p:spPr>
        <p:txBody>
          <a:bodyPr wrap="square">
            <a:spAutoFit/>
          </a:bodyPr>
          <a:lstStyle/>
          <a:p>
            <a:r>
              <a:rPr lang="en-US" altLang="zh-CN" sz="2800" b="1" dirty="0"/>
              <a:t>3.DEEC</a:t>
            </a:r>
            <a:r>
              <a:rPr lang="zh-CN" altLang="en-US" sz="2800" b="1" dirty="0"/>
              <a:t>协议</a:t>
            </a:r>
          </a:p>
        </p:txBody>
      </p:sp>
      <p:sp>
        <p:nvSpPr>
          <p:cNvPr id="11" name="文本框 10">
            <a:extLst>
              <a:ext uri="{FF2B5EF4-FFF2-40B4-BE49-F238E27FC236}">
                <a16:creationId xmlns:a16="http://schemas.microsoft.com/office/drawing/2014/main" id="{D365A584-3129-D5F7-37AA-8C3CC54C82F6}"/>
              </a:ext>
            </a:extLst>
          </p:cNvPr>
          <p:cNvSpPr txBox="1"/>
          <p:nvPr/>
        </p:nvSpPr>
        <p:spPr>
          <a:xfrm>
            <a:off x="511406" y="1290629"/>
            <a:ext cx="6094428" cy="369332"/>
          </a:xfrm>
          <a:prstGeom prst="rect">
            <a:avLst/>
          </a:prstGeom>
          <a:noFill/>
        </p:spPr>
        <p:txBody>
          <a:bodyPr wrap="square">
            <a:spAutoFit/>
          </a:bodyPr>
          <a:lstStyle/>
          <a:p>
            <a:pPr algn="just"/>
            <a:r>
              <a:rPr lang="en-US" altLang="zh-CN" dirty="0"/>
              <a:t>3.1.</a:t>
            </a:r>
            <a:r>
              <a:rPr lang="zh-CN" altLang="en-US" dirty="0"/>
              <a:t>基于剩余能量的簇头选择算法</a:t>
            </a:r>
          </a:p>
        </p:txBody>
      </p:sp>
      <mc:AlternateContent xmlns:mc="http://schemas.openxmlformats.org/markup-compatibility/2006" xmlns:a14="http://schemas.microsoft.com/office/drawing/2010/main">
        <mc:Choice Requires="a14">
          <p:sp>
            <p:nvSpPr>
              <p:cNvPr id="13" name="文本框 12">
                <a:extLst>
                  <a:ext uri="{FF2B5EF4-FFF2-40B4-BE49-F238E27FC236}">
                    <a16:creationId xmlns:a16="http://schemas.microsoft.com/office/drawing/2014/main" id="{2EBCA265-BBF0-9A62-DA27-2BE45C31021D}"/>
                  </a:ext>
                </a:extLst>
              </p:cNvPr>
              <p:cNvSpPr txBox="1"/>
              <p:nvPr/>
            </p:nvSpPr>
            <p:spPr>
              <a:xfrm>
                <a:off x="4311357" y="1600011"/>
                <a:ext cx="4079899" cy="778931"/>
              </a:xfrm>
              <a:prstGeom prst="rect">
                <a:avLst/>
              </a:prstGeom>
              <a:noFill/>
            </p:spPr>
            <p:txBody>
              <a:bodyPr wrap="none" lIns="0" tIns="0" rIns="0" bIns="0" rtlCol="0">
                <a:spAutoFit/>
              </a:bodyPr>
              <a:lstStyle/>
              <a:p>
                <a:pPr indent="266700" algn="just"/>
                <a14:m>
                  <m:oMathPara xmlns:m="http://schemas.openxmlformats.org/officeDocument/2006/math">
                    <m:oMathParaPr>
                      <m:jc m:val="centerGroup"/>
                    </m:oMathParaPr>
                    <m:oMath xmlns:m="http://schemas.openxmlformats.org/officeDocument/2006/math">
                      <m:sSub>
                        <m:sSubPr>
                          <m:ctrlPr>
                            <a:rPr lang="zh-CN" altLang="zh-CN" sz="1800" i="1" kern="100" smtClean="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𝑡𝑜𝑡𝑎𝑙</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nary>
                        <m:naryPr>
                          <m:chr m:val="∑"/>
                          <m:limLoc m:val="undOv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 =1</m:t>
                          </m:r>
                        </m:sub>
                        <m:sup>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𝑁</m:t>
                          </m:r>
                        </m:sup>
                        <m:e>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0</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(1+</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𝑎</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e>
                      </m:nary>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0</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𝑁</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nary>
                        <m:naryPr>
                          <m:chr m:val="∑"/>
                          <m:limLoc m:val="undOv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 =1</m:t>
                          </m:r>
                        </m:sub>
                        <m:sup>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𝑁</m:t>
                          </m:r>
                        </m:sup>
                        <m:e>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𝑎</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sub>
                          </m:sSub>
                        </m:e>
                      </m:nary>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oMath>
                  </m:oMathPara>
                </a14:m>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p:txBody>
          </p:sp>
        </mc:Choice>
        <mc:Fallback xmlns="">
          <p:sp>
            <p:nvSpPr>
              <p:cNvPr id="13" name="文本框 12">
                <a:extLst>
                  <a:ext uri="{FF2B5EF4-FFF2-40B4-BE49-F238E27FC236}">
                    <a16:creationId xmlns:a16="http://schemas.microsoft.com/office/drawing/2014/main" id="{2EBCA265-BBF0-9A62-DA27-2BE45C31021D}"/>
                  </a:ext>
                </a:extLst>
              </p:cNvPr>
              <p:cNvSpPr txBox="1">
                <a:spLocks noRot="1" noChangeAspect="1" noMove="1" noResize="1" noEditPoints="1" noAdjustHandles="1" noChangeArrowheads="1" noChangeShapeType="1" noTextEdit="1"/>
              </p:cNvSpPr>
              <p:nvPr/>
            </p:nvSpPr>
            <p:spPr>
              <a:xfrm>
                <a:off x="4311357" y="1600011"/>
                <a:ext cx="4079899" cy="778931"/>
              </a:xfrm>
              <a:prstGeom prst="rect">
                <a:avLst/>
              </a:prstGeom>
              <a:blipFill>
                <a:blip r:embed="rId2"/>
                <a:stretch>
                  <a:fillRect r="-4179"/>
                </a:stretch>
              </a:blipFill>
            </p:spPr>
            <p:txBody>
              <a:bodyPr/>
              <a:lstStyle/>
              <a:p>
                <a:r>
                  <a:rPr lang="zh-CN" altLang="en-US">
                    <a:noFill/>
                  </a:rPr>
                  <a:t> </a:t>
                </a:r>
              </a:p>
            </p:txBody>
          </p:sp>
        </mc:Fallback>
      </mc:AlternateContent>
      <p:sp>
        <p:nvSpPr>
          <p:cNvPr id="15" name="文本框 14">
            <a:extLst>
              <a:ext uri="{FF2B5EF4-FFF2-40B4-BE49-F238E27FC236}">
                <a16:creationId xmlns:a16="http://schemas.microsoft.com/office/drawing/2014/main" id="{883270DC-21DC-6C30-C84E-9D1D6D1BEB2F}"/>
              </a:ext>
            </a:extLst>
          </p:cNvPr>
          <p:cNvSpPr txBox="1"/>
          <p:nvPr/>
        </p:nvSpPr>
        <p:spPr>
          <a:xfrm>
            <a:off x="886119" y="1804811"/>
            <a:ext cx="4364610" cy="369332"/>
          </a:xfrm>
          <a:prstGeom prst="rect">
            <a:avLst/>
          </a:prstGeom>
          <a:noFill/>
        </p:spPr>
        <p:txBody>
          <a:bodyPr wrap="square" rtlCol="0">
            <a:spAutoFit/>
          </a:bodyPr>
          <a:lstStyle/>
          <a:p>
            <a:r>
              <a:rPr lang="zh-CN" altLang="en-US" dirty="0"/>
              <a:t>多级异构网络的总初始能量为：</a:t>
            </a:r>
          </a:p>
        </p:txBody>
      </p:sp>
      <mc:AlternateContent xmlns:mc="http://schemas.openxmlformats.org/markup-compatibility/2006" xmlns:a14="http://schemas.microsoft.com/office/drawing/2010/main">
        <mc:Choice Requires="a14">
          <p:sp>
            <p:nvSpPr>
              <p:cNvPr id="17" name="文本框 16">
                <a:extLst>
                  <a:ext uri="{FF2B5EF4-FFF2-40B4-BE49-F238E27FC236}">
                    <a16:creationId xmlns:a16="http://schemas.microsoft.com/office/drawing/2014/main" id="{D0BC4697-A8E3-A1F6-2A0E-37350C6D2790}"/>
                  </a:ext>
                </a:extLst>
              </p:cNvPr>
              <p:cNvSpPr txBox="1"/>
              <p:nvPr/>
            </p:nvSpPr>
            <p:spPr>
              <a:xfrm>
                <a:off x="591083" y="2688324"/>
                <a:ext cx="10985031" cy="2210733"/>
              </a:xfrm>
              <a:prstGeom prst="rect">
                <a:avLst/>
              </a:prstGeom>
              <a:noFill/>
            </p:spPr>
            <p:txBody>
              <a:bodyPr wrap="square">
                <a:spAutoFit/>
              </a:bodyPr>
              <a:lstStyle/>
              <a:p>
                <a:pPr indent="266700" algn="just"/>
                <a:r>
                  <a:rPr lang="zh-CN" altLang="en-US" dirty="0"/>
                  <a:t>假</a:t>
                </a:r>
                <a:r>
                  <a:rPr lang="zh-CN" altLang="zh-CN" dirty="0"/>
                  <a:t>设</a:t>
                </a:r>
                <a14:m>
                  <m:oMath xmlns:m="http://schemas.openxmlformats.org/officeDocument/2006/math">
                    <m:acc>
                      <m:accPr>
                        <m:chr m:val="̅"/>
                        <m:ctrlPr>
                          <a:rPr lang="zh-CN" altLang="zh-CN" i="1">
                            <a:latin typeface="Cambria Math" panose="02040503050406030204" pitchFamily="18" charset="0"/>
                          </a:rPr>
                        </m:ctrlPr>
                      </m:accPr>
                      <m:e>
                        <m:r>
                          <a:rPr lang="en-US" altLang="zh-CN">
                            <a:latin typeface="Cambria Math" panose="02040503050406030204" pitchFamily="18" charset="0"/>
                          </a:rPr>
                          <m:t>𝐸</m:t>
                        </m:r>
                      </m:e>
                    </m:acc>
                    <m:r>
                      <a:rPr lang="en-US" altLang="zh-CN">
                        <a:latin typeface="Cambria Math" panose="02040503050406030204" pitchFamily="18" charset="0"/>
                      </a:rPr>
                      <m:t>(</m:t>
                    </m:r>
                    <m:r>
                      <a:rPr lang="en-US" altLang="zh-CN">
                        <a:latin typeface="Cambria Math" panose="02040503050406030204" pitchFamily="18" charset="0"/>
                      </a:rPr>
                      <m:t>𝑟</m:t>
                    </m:r>
                    <m:r>
                      <a:rPr lang="en-US" altLang="zh-CN">
                        <a:latin typeface="Cambria Math" panose="02040503050406030204" pitchFamily="18" charset="0"/>
                      </a:rPr>
                      <m:t>)</m:t>
                    </m:r>
                  </m:oMath>
                </a14:m>
                <a:r>
                  <a:rPr lang="zh-CN" altLang="zh-CN" dirty="0"/>
                  <a:t>表示网络第</a:t>
                </a:r>
                <a14:m>
                  <m:oMath xmlns:m="http://schemas.openxmlformats.org/officeDocument/2006/math">
                    <m:r>
                      <a:rPr lang="en-US" altLang="zh-CN">
                        <a:latin typeface="Cambria Math" panose="02040503050406030204" pitchFamily="18" charset="0"/>
                      </a:rPr>
                      <m:t>𝑟</m:t>
                    </m:r>
                  </m:oMath>
                </a14:m>
                <a:r>
                  <a:rPr lang="zh-CN" altLang="zh-CN" dirty="0"/>
                  <a:t>轮的平均能量：</a:t>
                </a:r>
                <a14:m>
                  <m:oMath xmlns:m="http://schemas.openxmlformats.org/officeDocument/2006/math">
                    <m:acc>
                      <m:accPr>
                        <m:chr m:val="̅"/>
                        <m:ctrlPr>
                          <a:rPr lang="zh-CN" altLang="zh-CN" i="1">
                            <a:latin typeface="Cambria Math" panose="02040503050406030204" pitchFamily="18" charset="0"/>
                          </a:rPr>
                        </m:ctrlPr>
                      </m:accPr>
                      <m:e>
                        <m:r>
                          <a:rPr lang="en-US" altLang="zh-CN">
                            <a:latin typeface="Cambria Math" panose="02040503050406030204" pitchFamily="18" charset="0"/>
                          </a:rPr>
                          <m:t>𝐸</m:t>
                        </m:r>
                      </m:e>
                    </m:acc>
                    <m:r>
                      <a:rPr lang="en-US" altLang="zh-CN">
                        <a:latin typeface="Cambria Math" panose="02040503050406030204" pitchFamily="18" charset="0"/>
                      </a:rPr>
                      <m:t>(</m:t>
                    </m:r>
                    <m:r>
                      <a:rPr lang="en-US" altLang="zh-CN">
                        <a:latin typeface="Cambria Math" panose="02040503050406030204" pitchFamily="18" charset="0"/>
                      </a:rPr>
                      <m:t>𝑟</m:t>
                    </m:r>
                    <m:r>
                      <a:rPr lang="en-US" altLang="zh-CN">
                        <a:latin typeface="Cambria Math" panose="02040503050406030204" pitchFamily="18" charset="0"/>
                      </a:rPr>
                      <m:t>)=</m:t>
                    </m:r>
                    <m:f>
                      <m:fPr>
                        <m:ctrlPr>
                          <a:rPr lang="zh-CN" altLang="zh-CN" i="1">
                            <a:latin typeface="Cambria Math" panose="02040503050406030204" pitchFamily="18" charset="0"/>
                          </a:rPr>
                        </m:ctrlPr>
                      </m:fPr>
                      <m:num>
                        <m:r>
                          <a:rPr lang="en-US" altLang="zh-CN">
                            <a:latin typeface="Cambria Math" panose="02040503050406030204" pitchFamily="18" charset="0"/>
                          </a:rPr>
                          <m:t>1</m:t>
                        </m:r>
                      </m:num>
                      <m:den>
                        <m:r>
                          <a:rPr lang="en-US" altLang="zh-CN">
                            <a:latin typeface="Cambria Math" panose="02040503050406030204" pitchFamily="18" charset="0"/>
                          </a:rPr>
                          <m:t>𝑁</m:t>
                        </m:r>
                      </m:den>
                    </m:f>
                    <m:nary>
                      <m:naryPr>
                        <m:chr m:val="∑"/>
                        <m:limLoc m:val="undOvr"/>
                        <m:ctrlPr>
                          <a:rPr lang="zh-CN" altLang="zh-CN" i="1">
                            <a:latin typeface="Cambria Math" panose="02040503050406030204" pitchFamily="18" charset="0"/>
                          </a:rPr>
                        </m:ctrlPr>
                      </m:naryPr>
                      <m:sub>
                        <m:r>
                          <a:rPr lang="en-US" altLang="zh-CN">
                            <a:latin typeface="Cambria Math" panose="02040503050406030204" pitchFamily="18" charset="0"/>
                          </a:rPr>
                          <m:t>𝑖</m:t>
                        </m:r>
                        <m:r>
                          <a:rPr lang="en-US" altLang="zh-CN">
                            <a:latin typeface="Cambria Math" panose="02040503050406030204" pitchFamily="18" charset="0"/>
                          </a:rPr>
                          <m:t>=1</m:t>
                        </m:r>
                      </m:sub>
                      <m:sup>
                        <m:r>
                          <a:rPr lang="en-US" altLang="zh-CN">
                            <a:latin typeface="Cambria Math" panose="02040503050406030204" pitchFamily="18" charset="0"/>
                          </a:rPr>
                          <m:t>𝑁</m:t>
                        </m:r>
                      </m:sup>
                      <m:e>
                        <m:sSub>
                          <m:sSubPr>
                            <m:ctrlPr>
                              <a:rPr lang="zh-CN" altLang="zh-CN" i="1">
                                <a:latin typeface="Cambria Math" panose="02040503050406030204" pitchFamily="18" charset="0"/>
                              </a:rPr>
                            </m:ctrlPr>
                          </m:sSubPr>
                          <m:e>
                            <m:r>
                              <a:rPr lang="en-US" altLang="zh-CN">
                                <a:latin typeface="Cambria Math" panose="02040503050406030204" pitchFamily="18" charset="0"/>
                              </a:rPr>
                              <m:t>𝐸</m:t>
                            </m:r>
                          </m:e>
                          <m:sub>
                            <m:r>
                              <a:rPr lang="en-US" altLang="zh-CN">
                                <a:latin typeface="Cambria Math" panose="02040503050406030204" pitchFamily="18" charset="0"/>
                              </a:rPr>
                              <m:t>𝑖</m:t>
                            </m:r>
                          </m:sub>
                        </m:sSub>
                        <m:r>
                          <a:rPr lang="en-US" altLang="zh-CN">
                            <a:latin typeface="Cambria Math" panose="02040503050406030204" pitchFamily="18" charset="0"/>
                          </a:rPr>
                          <m:t>(</m:t>
                        </m:r>
                        <m:r>
                          <a:rPr lang="en-US" altLang="zh-CN">
                            <a:latin typeface="Cambria Math" panose="02040503050406030204" pitchFamily="18" charset="0"/>
                          </a:rPr>
                          <m:t>𝑟</m:t>
                        </m:r>
                        <m:r>
                          <a:rPr lang="en-US" altLang="zh-CN">
                            <a:latin typeface="Cambria Math" panose="02040503050406030204" pitchFamily="18" charset="0"/>
                          </a:rPr>
                          <m:t>)</m:t>
                        </m:r>
                      </m:e>
                    </m:nary>
                  </m:oMath>
                </a14:m>
                <a:r>
                  <a:rPr lang="en-US" altLang="zh-CN" dirty="0"/>
                  <a:t>     </a:t>
                </a:r>
              </a:p>
              <a:p>
                <a:pPr indent="266700" algn="just"/>
                <a:endParaRPr lang="en-US" altLang="zh-CN" dirty="0"/>
              </a:p>
              <a:p>
                <a:pPr indent="266700" algn="just"/>
                <a:r>
                  <a:rPr lang="zh-CN" altLang="en-US" dirty="0"/>
                  <a:t>那么利用</a:t>
                </a:r>
                <a14:m>
                  <m:oMath xmlns:m="http://schemas.openxmlformats.org/officeDocument/2006/math">
                    <m:acc>
                      <m:accPr>
                        <m:chr m:val="̅"/>
                        <m:ctrlPr>
                          <a:rPr lang="zh-CN" altLang="zh-CN" i="1" smtClean="0">
                            <a:latin typeface="Cambria Math" panose="02040503050406030204" pitchFamily="18" charset="0"/>
                          </a:rPr>
                        </m:ctrlPr>
                      </m:accPr>
                      <m:e>
                        <m:r>
                          <a:rPr lang="en-US" altLang="zh-CN">
                            <a:latin typeface="Cambria Math" panose="02040503050406030204" pitchFamily="18" charset="0"/>
                          </a:rPr>
                          <m:t>𝐸</m:t>
                        </m:r>
                      </m:e>
                    </m:acc>
                    <m:r>
                      <a:rPr lang="en-US" altLang="zh-CN">
                        <a:latin typeface="Cambria Math" panose="02040503050406030204" pitchFamily="18" charset="0"/>
                      </a:rPr>
                      <m:t>(</m:t>
                    </m:r>
                    <m:r>
                      <a:rPr lang="en-US" altLang="zh-CN">
                        <a:latin typeface="Cambria Math" panose="02040503050406030204" pitchFamily="18" charset="0"/>
                      </a:rPr>
                      <m:t>𝑟</m:t>
                    </m:r>
                    <m:r>
                      <a:rPr lang="en-US" altLang="zh-CN">
                        <a:latin typeface="Cambria Math" panose="02040503050406030204" pitchFamily="18" charset="0"/>
                      </a:rPr>
                      <m:t>)</m:t>
                    </m:r>
                  </m:oMath>
                </a14:m>
                <a:r>
                  <a:rPr lang="zh-CN" altLang="en-US" dirty="0"/>
                  <a:t>作为参考可得：</a:t>
                </a:r>
                <a:endParaRPr lang="en-US" altLang="zh-CN" dirty="0"/>
              </a:p>
              <a:p>
                <a:pPr indent="266700" algn="just"/>
                <a14:m>
                  <m:oMathPara xmlns:m="http://schemas.openxmlformats.org/officeDocument/2006/math">
                    <m:oMathParaPr>
                      <m:jc m:val="centerGroup"/>
                    </m:oMathParaPr>
                    <m:oMath xmlns:m="http://schemas.openxmlformats.org/officeDocument/2006/math">
                      <m:sSub>
                        <m:sSubPr>
                          <m:ctrlPr>
                            <a:rPr lang="zh-CN" altLang="zh-CN" sz="1800" i="1" kern="100" smtClean="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𝑝</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𝑝</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𝑜𝑝𝑡</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[1−</m:t>
                      </m:r>
                      <m:f>
                        <m:f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fPr>
                        <m:num>
                          <m:acc>
                            <m:accPr>
                              <m:chr m:val="̅"/>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acc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acc>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𝑟</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𝑟</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num>
                        <m:den>
                          <m:acc>
                            <m:accPr>
                              <m:chr m:val="̅"/>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acc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acc>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𝑟</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den>
                      </m:f>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𝑝</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𝑜𝑝𝑡</m:t>
                          </m:r>
                        </m:sub>
                      </m:sSub>
                      <m:f>
                        <m:f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fPr>
                        <m:num>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𝑟</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num>
                        <m:den>
                          <m:acc>
                            <m:accPr>
                              <m:chr m:val="̅"/>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acc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acc>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𝑟</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den>
                      </m:f>
                    </m:oMath>
                  </m:oMathPara>
                </a14:m>
                <a:endParaRPr lang="en-US" altLang="zh-CN" dirty="0"/>
              </a:p>
              <a:p>
                <a:pPr indent="266700" algn="just"/>
                <a:endParaRPr lang="en-US" altLang="zh-CN" dirty="0"/>
              </a:p>
              <a:p>
                <a:pPr indent="266700" algn="just"/>
                <a14:m>
                  <m:oMath xmlns:m="http://schemas.openxmlformats.org/officeDocument/2006/math">
                    <m:sSub>
                      <m:sSubPr>
                        <m:ctrlPr>
                          <a:rPr lang="zh-CN" altLang="zh-CN" sz="1600" i="1" kern="100" smtClean="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600" i="1" kern="100">
                            <a:effectLst/>
                            <a:latin typeface="Cambria Math" panose="02040503050406030204" pitchFamily="18" charset="0"/>
                            <a:ea typeface="宋体" panose="02010600030101010101" pitchFamily="2" charset="-122"/>
                            <a:cs typeface="Times New Roman" panose="02020603050405020304" pitchFamily="18" charset="0"/>
                          </a:rPr>
                          <m:t>𝑝</m:t>
                        </m:r>
                      </m:e>
                      <m:sub>
                        <m:r>
                          <a:rPr lang="en-US" altLang="zh-CN" sz="1600" i="1" kern="100">
                            <a:effectLst/>
                            <a:latin typeface="Cambria Math" panose="02040503050406030204" pitchFamily="18" charset="0"/>
                            <a:ea typeface="宋体" panose="02010600030101010101" pitchFamily="2" charset="-122"/>
                            <a:cs typeface="Times New Roman" panose="02020603050405020304" pitchFamily="18" charset="0"/>
                          </a:rPr>
                          <m:t>𝑖</m:t>
                        </m:r>
                      </m:sub>
                    </m:sSub>
                  </m:oMath>
                </a14:m>
                <a:r>
                  <a:rPr lang="zh-CN" altLang="zh-CN" sz="1600" kern="100" dirty="0">
                    <a:effectLst/>
                    <a:latin typeface="Calibri" panose="020F0502020204030204" pitchFamily="34" charset="0"/>
                    <a:ea typeface="宋体" panose="02010600030101010101" pitchFamily="2" charset="-122"/>
                    <a:cs typeface="Times New Roman" panose="02020603050405020304" pitchFamily="18" charset="0"/>
                  </a:rPr>
                  <a:t>表示该节点成为簇头的概率</a:t>
                </a:r>
                <a:endParaRPr lang="zh-CN" altLang="zh-CN" sz="1600" dirty="0"/>
              </a:p>
            </p:txBody>
          </p:sp>
        </mc:Choice>
        <mc:Fallback xmlns="">
          <p:sp>
            <p:nvSpPr>
              <p:cNvPr id="17" name="文本框 16">
                <a:extLst>
                  <a:ext uri="{FF2B5EF4-FFF2-40B4-BE49-F238E27FC236}">
                    <a16:creationId xmlns:a16="http://schemas.microsoft.com/office/drawing/2014/main" id="{D0BC4697-A8E3-A1F6-2A0E-37350C6D2790}"/>
                  </a:ext>
                </a:extLst>
              </p:cNvPr>
              <p:cNvSpPr txBox="1">
                <a:spLocks noRot="1" noChangeAspect="1" noMove="1" noResize="1" noEditPoints="1" noAdjustHandles="1" noChangeArrowheads="1" noChangeShapeType="1" noTextEdit="1"/>
              </p:cNvSpPr>
              <p:nvPr/>
            </p:nvSpPr>
            <p:spPr>
              <a:xfrm>
                <a:off x="591083" y="2688324"/>
                <a:ext cx="10985031" cy="2210733"/>
              </a:xfrm>
              <a:prstGeom prst="rect">
                <a:avLst/>
              </a:prstGeom>
              <a:blipFill>
                <a:blip r:embed="rId3"/>
                <a:stretch>
                  <a:fillRect t="-17080" b="-826"/>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2" name="文本框 21">
                <a:extLst>
                  <a:ext uri="{FF2B5EF4-FFF2-40B4-BE49-F238E27FC236}">
                    <a16:creationId xmlns:a16="http://schemas.microsoft.com/office/drawing/2014/main" id="{9D5D1209-85AB-142B-B165-61C47D47D8BE}"/>
                  </a:ext>
                </a:extLst>
              </p:cNvPr>
              <p:cNvSpPr txBox="1"/>
              <p:nvPr/>
            </p:nvSpPr>
            <p:spPr>
              <a:xfrm>
                <a:off x="-455927" y="5056156"/>
                <a:ext cx="11217897" cy="871264"/>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将每个节点</m:t>
                      </m:r>
                      <m:r>
                        <a:rPr lang="zh-CN" altLang="en-US" i="1">
                          <a:latin typeface="Cambria Math" panose="02040503050406030204" pitchFamily="18" charset="0"/>
                        </a:rPr>
                        <m:t>成为</m:t>
                      </m:r>
                      <m:r>
                        <a:rPr lang="zh-CN" altLang="en-US" i="1" smtClean="0">
                          <a:latin typeface="Cambria Math" panose="02040503050406030204" pitchFamily="18" charset="0"/>
                        </a:rPr>
                        <m:t>簇头</m:t>
                      </m:r>
                      <m:r>
                        <a:rPr lang="zh-CN" altLang="en-US" i="1">
                          <a:latin typeface="Cambria Math" panose="02040503050406030204" pitchFamily="18" charset="0"/>
                        </a:rPr>
                        <m:t>概率</m:t>
                      </m:r>
                      <m:r>
                        <a:rPr lang="zh-CN" altLang="en-US" i="1" smtClean="0">
                          <a:latin typeface="Cambria Math" panose="02040503050406030204" pitchFamily="18" charset="0"/>
                        </a:rPr>
                        <m:t>累加</m:t>
                      </m:r>
                      <m:r>
                        <a:rPr lang="zh-CN" altLang="en-US" i="1">
                          <a:latin typeface="Cambria Math" panose="02040503050406030204" pitchFamily="18" charset="0"/>
                        </a:rPr>
                        <m:t>：</m:t>
                      </m:r>
                      <m:nary>
                        <m:naryPr>
                          <m:chr m:val="∑"/>
                          <m:limLoc m:val="undOvr"/>
                          <m:ctrlPr>
                            <a:rPr lang="zh-CN" altLang="en-US" i="1" smtClean="0">
                              <a:latin typeface="Cambria Math" panose="02040503050406030204" pitchFamily="18" charset="0"/>
                            </a:rPr>
                          </m:ctrlPr>
                        </m:naryPr>
                        <m:sub>
                          <m:r>
                            <a:rPr lang="zh-CN" altLang="en-US" i="1">
                              <a:latin typeface="Cambria Math" panose="02040503050406030204" pitchFamily="18" charset="0"/>
                            </a:rPr>
                            <m:t>𝑖</m:t>
                          </m:r>
                          <m:r>
                            <a:rPr lang="zh-CN" altLang="en-US" i="0">
                              <a:latin typeface="Cambria Math" panose="02040503050406030204" pitchFamily="18" charset="0"/>
                            </a:rPr>
                            <m:t>=1</m:t>
                          </m:r>
                        </m:sub>
                        <m:sup>
                          <m:r>
                            <a:rPr lang="zh-CN" altLang="en-US" i="1">
                              <a:latin typeface="Cambria Math" panose="02040503050406030204" pitchFamily="18" charset="0"/>
                            </a:rPr>
                            <m:t>𝑁</m:t>
                          </m:r>
                        </m:sup>
                        <m:e>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𝑝</m:t>
                              </m:r>
                            </m:e>
                            <m:sub>
                              <m:r>
                                <a:rPr lang="zh-CN" altLang="en-US" i="1">
                                  <a:latin typeface="Cambria Math" panose="02040503050406030204" pitchFamily="18" charset="0"/>
                                </a:rPr>
                                <m:t>𝑖</m:t>
                              </m:r>
                            </m:sub>
                          </m:sSub>
                        </m:e>
                      </m:nary>
                      <m:r>
                        <a:rPr lang="zh-CN" altLang="en-US" i="0">
                          <a:latin typeface="Cambria Math" panose="02040503050406030204" pitchFamily="18" charset="0"/>
                        </a:rPr>
                        <m:t>=</m:t>
                      </m:r>
                      <m:nary>
                        <m:naryPr>
                          <m:chr m:val="∑"/>
                          <m:limLoc m:val="undOvr"/>
                          <m:ctrlPr>
                            <a:rPr lang="zh-CN" altLang="en-US" i="1">
                              <a:latin typeface="Cambria Math" panose="02040503050406030204" pitchFamily="18" charset="0"/>
                            </a:rPr>
                          </m:ctrlPr>
                        </m:naryPr>
                        <m:sub>
                          <m:r>
                            <a:rPr lang="zh-CN" altLang="en-US" i="1">
                              <a:latin typeface="Cambria Math" panose="02040503050406030204" pitchFamily="18" charset="0"/>
                            </a:rPr>
                            <m:t>𝑖</m:t>
                          </m:r>
                          <m:r>
                            <a:rPr lang="zh-CN" altLang="en-US" i="0">
                              <a:latin typeface="Cambria Math" panose="02040503050406030204" pitchFamily="18" charset="0"/>
                            </a:rPr>
                            <m:t>=1</m:t>
                          </m:r>
                        </m:sub>
                        <m:sup>
                          <m:r>
                            <a:rPr lang="zh-CN" altLang="en-US" i="1">
                              <a:latin typeface="Cambria Math" panose="02040503050406030204" pitchFamily="18" charset="0"/>
                            </a:rPr>
                            <m:t>𝑁</m:t>
                          </m:r>
                        </m:sup>
                        <m:e>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𝑝</m:t>
                              </m:r>
                            </m:e>
                            <m:sub>
                              <m:r>
                                <a:rPr lang="zh-CN" altLang="en-US" i="1">
                                  <a:latin typeface="Cambria Math" panose="02040503050406030204" pitchFamily="18" charset="0"/>
                                </a:rPr>
                                <m:t>𝑜𝑝𝑡</m:t>
                              </m:r>
                            </m:sub>
                          </m:sSub>
                        </m:e>
                      </m:nary>
                      <m:f>
                        <m:fPr>
                          <m:ctrlPr>
                            <a:rPr lang="zh-CN" altLang="en-US" i="1">
                              <a:solidFill>
                                <a:srgbClr val="836967"/>
                              </a:solidFill>
                              <a:latin typeface="Cambria Math" panose="02040503050406030204" pitchFamily="18" charset="0"/>
                            </a:rPr>
                          </m:ctrlPr>
                        </m:fPr>
                        <m:num>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𝐸</m:t>
                              </m:r>
                            </m:e>
                            <m:sub>
                              <m:r>
                                <a:rPr lang="zh-CN" altLang="en-US" i="1">
                                  <a:latin typeface="Cambria Math" panose="02040503050406030204" pitchFamily="18" charset="0"/>
                                </a:rPr>
                                <m:t>𝑖</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𝑟</m:t>
                              </m:r>
                            </m:e>
                          </m:d>
                        </m:num>
                        <m:den>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𝐸</m:t>
                              </m:r>
                            </m:e>
                          </m:acc>
                          <m:d>
                            <m:dPr>
                              <m:ctrlPr>
                                <a:rPr lang="zh-CN" altLang="en-US" i="1">
                                  <a:latin typeface="Cambria Math" panose="02040503050406030204" pitchFamily="18" charset="0"/>
                                </a:rPr>
                              </m:ctrlPr>
                            </m:dPr>
                            <m:e>
                              <m:r>
                                <a:rPr lang="zh-CN" altLang="en-US" i="1">
                                  <a:latin typeface="Cambria Math" panose="02040503050406030204" pitchFamily="18" charset="0"/>
                                </a:rPr>
                                <m:t>𝑟</m:t>
                              </m:r>
                            </m:e>
                          </m:d>
                        </m:den>
                      </m:f>
                      <m:r>
                        <a:rPr lang="zh-CN" altLang="en-US" i="0">
                          <a:latin typeface="Cambria Math" panose="02040503050406030204" pitchFamily="18" charset="0"/>
                        </a:rPr>
                        <m:t>=</m:t>
                      </m:r>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𝑝</m:t>
                          </m:r>
                        </m:e>
                        <m:sub>
                          <m:r>
                            <a:rPr lang="zh-CN" altLang="en-US" i="1">
                              <a:latin typeface="Cambria Math" panose="02040503050406030204" pitchFamily="18" charset="0"/>
                            </a:rPr>
                            <m:t>𝑜𝑝𝑡</m:t>
                          </m:r>
                        </m:sub>
                      </m:sSub>
                      <m:nary>
                        <m:naryPr>
                          <m:chr m:val="∑"/>
                          <m:limLoc m:val="undOvr"/>
                          <m:ctrlPr>
                            <a:rPr lang="zh-CN" altLang="en-US" i="1">
                              <a:latin typeface="Cambria Math" panose="02040503050406030204" pitchFamily="18" charset="0"/>
                            </a:rPr>
                          </m:ctrlPr>
                        </m:naryPr>
                        <m:sub>
                          <m:r>
                            <a:rPr lang="zh-CN" altLang="en-US" i="1">
                              <a:latin typeface="Cambria Math" panose="02040503050406030204" pitchFamily="18" charset="0"/>
                            </a:rPr>
                            <m:t>𝑖</m:t>
                          </m:r>
                          <m:r>
                            <a:rPr lang="zh-CN" altLang="en-US" i="0">
                              <a:latin typeface="Cambria Math" panose="02040503050406030204" pitchFamily="18" charset="0"/>
                            </a:rPr>
                            <m:t>=1</m:t>
                          </m:r>
                        </m:sub>
                        <m:sup>
                          <m:r>
                            <a:rPr lang="zh-CN" altLang="en-US" i="1">
                              <a:latin typeface="Cambria Math" panose="02040503050406030204" pitchFamily="18" charset="0"/>
                            </a:rPr>
                            <m:t>𝑁</m:t>
                          </m:r>
                        </m:sup>
                        <m:e>
                          <m:f>
                            <m:fPr>
                              <m:ctrlPr>
                                <a:rPr lang="zh-CN" altLang="en-US" i="1">
                                  <a:solidFill>
                                    <a:srgbClr val="836967"/>
                                  </a:solidFill>
                                  <a:latin typeface="Cambria Math" panose="02040503050406030204" pitchFamily="18" charset="0"/>
                                </a:rPr>
                              </m:ctrlPr>
                            </m:fPr>
                            <m:num>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𝐸</m:t>
                                  </m:r>
                                </m:e>
                                <m:sub>
                                  <m:r>
                                    <a:rPr lang="zh-CN" altLang="en-US" i="1">
                                      <a:latin typeface="Cambria Math" panose="02040503050406030204" pitchFamily="18" charset="0"/>
                                    </a:rPr>
                                    <m:t>𝑖</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𝑟</m:t>
                                  </m:r>
                                </m:e>
                              </m:d>
                            </m:num>
                            <m:den>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𝐸</m:t>
                                  </m:r>
                                </m:e>
                              </m:acc>
                              <m:d>
                                <m:dPr>
                                  <m:ctrlPr>
                                    <a:rPr lang="zh-CN" altLang="en-US" i="1">
                                      <a:latin typeface="Cambria Math" panose="02040503050406030204" pitchFamily="18" charset="0"/>
                                    </a:rPr>
                                  </m:ctrlPr>
                                </m:dPr>
                                <m:e>
                                  <m:r>
                                    <a:rPr lang="zh-CN" altLang="en-US" i="1">
                                      <a:latin typeface="Cambria Math" panose="02040503050406030204" pitchFamily="18" charset="0"/>
                                    </a:rPr>
                                    <m:t>𝑟</m:t>
                                  </m:r>
                                </m:e>
                              </m:d>
                            </m:den>
                          </m:f>
                        </m:e>
                      </m:nary>
                      <m:r>
                        <a:rPr lang="zh-CN" altLang="en-US" i="0">
                          <a:latin typeface="Cambria Math" panose="02040503050406030204" pitchFamily="18" charset="0"/>
                        </a:rPr>
                        <m:t>=</m:t>
                      </m:r>
                      <m:r>
                        <a:rPr lang="zh-CN" altLang="en-US" i="1">
                          <a:latin typeface="Cambria Math" panose="02040503050406030204" pitchFamily="18" charset="0"/>
                        </a:rPr>
                        <m:t>𝑁</m:t>
                      </m:r>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𝑝</m:t>
                          </m:r>
                        </m:e>
                        <m:sub>
                          <m:r>
                            <a:rPr lang="zh-CN" altLang="en-US" i="1">
                              <a:latin typeface="Cambria Math" panose="02040503050406030204" pitchFamily="18" charset="0"/>
                            </a:rPr>
                            <m:t>𝑜𝑝𝑡</m:t>
                          </m:r>
                        </m:sub>
                      </m:sSub>
                      <m:r>
                        <a:rPr lang="en-US" altLang="zh-CN" b="0" i="0" smtClean="0">
                          <a:latin typeface="Cambria Math" panose="02040503050406030204" pitchFamily="18" charset="0"/>
                        </a:rPr>
                        <m:t>=</m:t>
                      </m:r>
                      <m:r>
                        <m:rPr>
                          <m:sty m:val="p"/>
                        </m:rPr>
                        <a:rPr lang="en-US" altLang="zh-CN" i="1">
                          <a:latin typeface="Cambria Math" panose="02040503050406030204" pitchFamily="18" charset="0"/>
                        </a:rPr>
                        <m:t>k</m:t>
                      </m:r>
                    </m:oMath>
                  </m:oMathPara>
                </a14:m>
                <a:endParaRPr lang="zh-CN" altLang="en-US" dirty="0"/>
              </a:p>
            </p:txBody>
          </p:sp>
        </mc:Choice>
        <mc:Fallback xmlns="">
          <p:sp>
            <p:nvSpPr>
              <p:cNvPr id="22" name="文本框 21">
                <a:extLst>
                  <a:ext uri="{FF2B5EF4-FFF2-40B4-BE49-F238E27FC236}">
                    <a16:creationId xmlns:a16="http://schemas.microsoft.com/office/drawing/2014/main" id="{9D5D1209-85AB-142B-B165-61C47D47D8BE}"/>
                  </a:ext>
                </a:extLst>
              </p:cNvPr>
              <p:cNvSpPr txBox="1">
                <a:spLocks noRot="1" noChangeAspect="1" noMove="1" noResize="1" noEditPoints="1" noAdjustHandles="1" noChangeArrowheads="1" noChangeShapeType="1" noTextEdit="1"/>
              </p:cNvSpPr>
              <p:nvPr/>
            </p:nvSpPr>
            <p:spPr>
              <a:xfrm>
                <a:off x="-455927" y="5056156"/>
                <a:ext cx="11217897" cy="871264"/>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 name="文本框 3">
                <a:extLst>
                  <a:ext uri="{FF2B5EF4-FFF2-40B4-BE49-F238E27FC236}">
                    <a16:creationId xmlns:a16="http://schemas.microsoft.com/office/drawing/2014/main" id="{15E456DB-4981-587B-D402-CD3A951092FE}"/>
                  </a:ext>
                </a:extLst>
              </p:cNvPr>
              <p:cNvSpPr txBox="1"/>
              <p:nvPr/>
            </p:nvSpPr>
            <p:spPr>
              <a:xfrm>
                <a:off x="728220" y="6084519"/>
                <a:ext cx="6320672" cy="390748"/>
              </a:xfrm>
              <a:prstGeom prst="rect">
                <a:avLst/>
              </a:prstGeom>
              <a:noFill/>
            </p:spPr>
            <p:txBody>
              <a:bodyPr wrap="square">
                <a:spAutoFit/>
              </a:bodyPr>
              <a:lstStyle/>
              <a:p>
                <a:r>
                  <a:rPr lang="zh-CN" altLang="en-US" dirty="0"/>
                  <a:t>这保证了每个历元每轮簇头的平均总数为</a:t>
                </a:r>
                <a14:m>
                  <m:oMath xmlns:m="http://schemas.openxmlformats.org/officeDocument/2006/math">
                    <m:r>
                      <a:rPr lang="zh-CN" altLang="en-US" i="1" smtClean="0">
                        <a:latin typeface="Cambria Math" panose="02040503050406030204" pitchFamily="18" charset="0"/>
                      </a:rPr>
                      <m:t>𝑁</m:t>
                    </m:r>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𝑝</m:t>
                        </m:r>
                      </m:e>
                      <m:sub>
                        <m:r>
                          <a:rPr lang="zh-CN" altLang="en-US" i="1">
                            <a:latin typeface="Cambria Math" panose="02040503050406030204" pitchFamily="18" charset="0"/>
                          </a:rPr>
                          <m:t>𝑜𝑝𝑡</m:t>
                        </m:r>
                      </m:sub>
                    </m:sSub>
                  </m:oMath>
                </a14:m>
                <a:endParaRPr lang="zh-CN" altLang="en-US" dirty="0"/>
              </a:p>
            </p:txBody>
          </p:sp>
        </mc:Choice>
        <mc:Fallback xmlns="">
          <p:sp>
            <p:nvSpPr>
              <p:cNvPr id="4" name="文本框 3">
                <a:extLst>
                  <a:ext uri="{FF2B5EF4-FFF2-40B4-BE49-F238E27FC236}">
                    <a16:creationId xmlns:a16="http://schemas.microsoft.com/office/drawing/2014/main" id="{15E456DB-4981-587B-D402-CD3A951092FE}"/>
                  </a:ext>
                </a:extLst>
              </p:cNvPr>
              <p:cNvSpPr txBox="1">
                <a:spLocks noRot="1" noChangeAspect="1" noMove="1" noResize="1" noEditPoints="1" noAdjustHandles="1" noChangeArrowheads="1" noChangeShapeType="1" noTextEdit="1"/>
              </p:cNvSpPr>
              <p:nvPr/>
            </p:nvSpPr>
            <p:spPr>
              <a:xfrm>
                <a:off x="728220" y="6084519"/>
                <a:ext cx="6320672" cy="390748"/>
              </a:xfrm>
              <a:prstGeom prst="rect">
                <a:avLst/>
              </a:prstGeom>
              <a:blipFill>
                <a:blip r:embed="rId5"/>
                <a:stretch>
                  <a:fillRect l="-771" t="-7813" b="-1875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2072945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4C02959C-921B-E541-0CFF-7AEF80FFF839}"/>
              </a:ext>
            </a:extLst>
          </p:cNvPr>
          <p:cNvSpPr>
            <a:spLocks noGrp="1"/>
          </p:cNvSpPr>
          <p:nvPr>
            <p:ph type="sldNum" sz="quarter" idx="12"/>
          </p:nvPr>
        </p:nvSpPr>
        <p:spPr/>
        <p:txBody>
          <a:bodyPr/>
          <a:lstStyle/>
          <a:p>
            <a:fld id="{7CFB1EEF-B761-4911-A2FD-18DBD3241D03}" type="slidenum">
              <a:rPr lang="zh-CN" altLang="en-US" spc="90" smtClean="0"/>
              <a:t>7</a:t>
            </a:fld>
            <a:endParaRPr lang="zh-CN" altLang="en-US" spc="90" dirty="0"/>
          </a:p>
        </p:txBody>
      </p:sp>
      <mc:AlternateContent xmlns:mc="http://schemas.openxmlformats.org/markup-compatibility/2006">
        <mc:Choice xmlns:a14="http://schemas.microsoft.com/office/drawing/2010/main" Requires="a14">
          <p:sp>
            <p:nvSpPr>
              <p:cNvPr id="6" name="文本框 5">
                <a:extLst>
                  <a:ext uri="{FF2B5EF4-FFF2-40B4-BE49-F238E27FC236}">
                    <a16:creationId xmlns:a16="http://schemas.microsoft.com/office/drawing/2014/main" id="{EB52CCF8-B6FA-B2E1-AD59-9ECE6C345415}"/>
                  </a:ext>
                </a:extLst>
              </p:cNvPr>
              <p:cNvSpPr txBox="1"/>
              <p:nvPr/>
            </p:nvSpPr>
            <p:spPr>
              <a:xfrm>
                <a:off x="671661" y="1953110"/>
                <a:ext cx="10678212" cy="4516173"/>
              </a:xfrm>
              <a:prstGeom prst="rect">
                <a:avLst/>
              </a:prstGeom>
              <a:noFill/>
            </p:spPr>
            <p:txBody>
              <a:bodyPr wrap="square">
                <a:spAutoFit/>
              </a:bodyPr>
              <a:lstStyle/>
              <a:p>
                <a:r>
                  <a:rPr lang="zh-CN" altLang="en-US" dirty="0"/>
                  <a:t>上述是想要达到的最优簇头数。然后得到概率阈值，每个节点用于确定自己是否在每轮中成为簇头，如下：</a:t>
                </a:r>
                <a:endParaRPr lang="en-US" altLang="zh-CN" dirty="0"/>
              </a:p>
              <a:p>
                <a:pPr/>
                <a14:m>
                  <m:oMathPara xmlns:m="http://schemas.openxmlformats.org/officeDocument/2006/math">
                    <m:oMathParaPr>
                      <m:jc m:val="centerGroup"/>
                    </m:oMathParaPr>
                    <m:oMath xmlns:m="http://schemas.openxmlformats.org/officeDocument/2006/math">
                      <m:r>
                        <a:rPr lang="en-US" altLang="zh-CN" sz="1800" i="1" kern="100" smtClean="0">
                          <a:effectLst/>
                          <a:latin typeface="Cambria Math" panose="02040503050406030204" pitchFamily="18" charset="0"/>
                          <a:ea typeface="宋体" panose="02010600030101010101" pitchFamily="2" charset="-122"/>
                          <a:cs typeface="宋体" panose="02010600030101010101" pitchFamily="2" charset="-122"/>
                        </a:rPr>
                        <m:t> </m:t>
                      </m:r>
                      <m:r>
                        <a:rPr lang="en-US" altLang="zh-CN" sz="1800" i="1" kern="100" smtClean="0">
                          <a:effectLst/>
                          <a:latin typeface="Cambria Math" panose="02040503050406030204" pitchFamily="18" charset="0"/>
                          <a:ea typeface="宋体" panose="02010600030101010101" pitchFamily="2" charset="-122"/>
                          <a:cs typeface="宋体" panose="02010600030101010101" pitchFamily="2" charset="-122"/>
                        </a:rPr>
                        <m:t>𝑇</m:t>
                      </m:r>
                      <m:r>
                        <a:rPr lang="en-US" altLang="zh-CN" sz="1800" i="1" kern="100" smtClean="0">
                          <a:effectLst/>
                          <a:latin typeface="Cambria Math" panose="02040503050406030204" pitchFamily="18" charset="0"/>
                          <a:ea typeface="宋体" panose="02010600030101010101" pitchFamily="2" charset="-122"/>
                          <a:cs typeface="宋体" panose="02010600030101010101" pitchFamily="2" charset="-122"/>
                        </a:rPr>
                        <m:t>(</m:t>
                      </m:r>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𝑠</m:t>
                          </m:r>
                        </m:e>
                        <m:sub>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𝑖</m:t>
                          </m:r>
                        </m:sub>
                      </m:sSub>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m:t>
                      </m:r>
                      <m:d>
                        <m:dPr>
                          <m:begChr m:val="{"/>
                          <m:endChr m:val=""/>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dPr>
                        <m:e>
                          <m:m>
                            <m:mPr>
                              <m:mcs>
                                <m:mc>
                                  <m:mcPr>
                                    <m:count m:val="1"/>
                                    <m:mcJc m:val="center"/>
                                  </m:mcPr>
                                </m:mc>
                              </m:mcs>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mPr>
                            <m:mr>
                              <m:e>
                                <m:m>
                                  <m:mPr>
                                    <m:mcs>
                                      <m:mc>
                                        <m:mcPr>
                                          <m:count m:val="2"/>
                                          <m:mcJc m:val="center"/>
                                        </m:mcPr>
                                      </m:mc>
                                    </m:mcs>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mPr>
                                  <m:mr>
                                    <m:e>
                                      <m:f>
                                        <m:f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fPr>
                                        <m:num>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𝑝</m:t>
                                              </m:r>
                                            </m:e>
                                            <m:sub>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𝑖</m:t>
                                              </m:r>
                                            </m:sub>
                                          </m:sSub>
                                        </m:num>
                                        <m:den>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1−</m:t>
                                          </m:r>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𝑝</m:t>
                                              </m:r>
                                            </m:e>
                                            <m:sub>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𝑖</m:t>
                                              </m:r>
                                            </m:sub>
                                          </m:sSub>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𝑟𝑚𝑜𝑑</m:t>
                                          </m:r>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m:t>
                                          </m:r>
                                          <m:f>
                                            <m:fPr>
                                              <m:type m:val="lin"/>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fPr>
                                            <m:num>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1</m:t>
                                              </m:r>
                                            </m:num>
                                            <m:den>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𝑝</m:t>
                                                  </m:r>
                                                </m:e>
                                                <m:sub>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𝑖</m:t>
                                                  </m:r>
                                                </m:sub>
                                              </m:sSub>
                                            </m:den>
                                          </m:f>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m:t>
                                          </m:r>
                                        </m:den>
                                      </m:f>
                                    </m:e>
                                    <m:e>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𝑖𝑓</m:t>
                                      </m:r>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   </m:t>
                                      </m:r>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𝑠</m:t>
                                          </m:r>
                                        </m:e>
                                        <m:sub>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𝑖</m:t>
                                          </m:r>
                                        </m:sub>
                                      </m:sSub>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𝐺</m:t>
                                      </m:r>
                                    </m:e>
                                  </m:mr>
                                </m:m>
                              </m:e>
                            </m:mr>
                            <m:mr>
                              <m:e>
                                <m:m>
                                  <m:mPr>
                                    <m:mcs>
                                      <m:mc>
                                        <m:mcPr>
                                          <m:count m:val="2"/>
                                          <m:mcJc m:val="center"/>
                                        </m:mcPr>
                                      </m:mc>
                                    </m:mcs>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mPr>
                                  <m:mr>
                                    <m:e>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                     0</m:t>
                                      </m:r>
                                    </m:e>
                                    <m:e>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                      ,</m:t>
                                      </m:r>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𝑜𝑡h𝑒𝑟𝑤𝑖𝑠𝑒</m:t>
                                      </m:r>
                                    </m:e>
                                  </m:mr>
                                </m:m>
                              </m:e>
                            </m:mr>
                          </m:m>
                        </m:e>
                      </m:d>
                      <m:r>
                        <a:rPr lang="en-US" altLang="zh-CN" sz="1800" i="1" kern="100">
                          <a:effectLst/>
                          <a:latin typeface="Cambria Math" panose="02040503050406030204" pitchFamily="18" charset="0"/>
                          <a:ea typeface="宋体" panose="02010600030101010101" pitchFamily="2" charset="-122"/>
                          <a:cs typeface="宋体" panose="02010600030101010101" pitchFamily="2" charset="-122"/>
                        </a:rPr>
                        <m:t> </m:t>
                      </m:r>
                    </m:oMath>
                  </m:oMathPara>
                </a14:m>
                <a:endParaRPr lang="en-US" altLang="zh-CN" dirty="0"/>
              </a:p>
              <a:p>
                <a:endParaRPr lang="en-US" altLang="zh-CN" dirty="0"/>
              </a:p>
              <a:p>
                <a:r>
                  <a:rPr lang="zh-CN" altLang="en-US" dirty="0"/>
                  <a:t>然而</a:t>
                </a:r>
                <a14:m>
                  <m:oMath xmlns:m="http://schemas.openxmlformats.org/officeDocument/2006/math">
                    <m:sSub>
                      <m:sSubPr>
                        <m:ctrlPr>
                          <a:rPr lang="zh-CN" altLang="en-US" i="1" smtClean="0">
                            <a:solidFill>
                              <a:srgbClr val="836967"/>
                            </a:solidFill>
                            <a:latin typeface="Cambria Math" panose="02040503050406030204" pitchFamily="18" charset="0"/>
                          </a:rPr>
                        </m:ctrlPr>
                      </m:sSubPr>
                      <m:e>
                        <m:r>
                          <a:rPr lang="zh-CN" altLang="en-US" i="1">
                            <a:latin typeface="Cambria Math" panose="02040503050406030204" pitchFamily="18" charset="0"/>
                          </a:rPr>
                          <m:t>𝑝</m:t>
                        </m:r>
                      </m:e>
                      <m:sub>
                        <m:r>
                          <a:rPr lang="zh-CN" altLang="en-US" i="1">
                            <a:latin typeface="Cambria Math" panose="02040503050406030204" pitchFamily="18" charset="0"/>
                          </a:rPr>
                          <m:t>𝑖</m:t>
                        </m:r>
                      </m:sub>
                    </m:sSub>
                  </m:oMath>
                </a14:m>
                <a:r>
                  <a:rPr lang="zh-CN" altLang="en-US" dirty="0"/>
                  <a:t>要参考</a:t>
                </a:r>
                <a14:m>
                  <m:oMath xmlns:m="http://schemas.openxmlformats.org/officeDocument/2006/math">
                    <m:acc>
                      <m:accPr>
                        <m:chr m:val="̅"/>
                        <m:ctrlPr>
                          <a:rPr lang="zh-CN" altLang="zh-CN" i="1">
                            <a:latin typeface="Cambria Math" panose="02040503050406030204" pitchFamily="18" charset="0"/>
                          </a:rPr>
                        </m:ctrlPr>
                      </m:accPr>
                      <m:e>
                        <m:r>
                          <a:rPr lang="en-US" altLang="zh-CN">
                            <a:latin typeface="Cambria Math" panose="02040503050406030204" pitchFamily="18" charset="0"/>
                          </a:rPr>
                          <m:t>𝐸</m:t>
                        </m:r>
                      </m:e>
                    </m:acc>
                    <m:r>
                      <a:rPr lang="en-US" altLang="zh-CN">
                        <a:latin typeface="Cambria Math" panose="02040503050406030204" pitchFamily="18" charset="0"/>
                      </a:rPr>
                      <m:t>(</m:t>
                    </m:r>
                    <m:r>
                      <a:rPr lang="en-US" altLang="zh-CN">
                        <a:latin typeface="Cambria Math" panose="02040503050406030204" pitchFamily="18" charset="0"/>
                      </a:rPr>
                      <m:t>𝑟</m:t>
                    </m:r>
                    <m:r>
                      <a:rPr lang="en-US" altLang="zh-CN">
                        <a:latin typeface="Cambria Math" panose="02040503050406030204" pitchFamily="18" charset="0"/>
                      </a:rPr>
                      <m:t>)</m:t>
                    </m:r>
                    <m:r>
                      <a:rPr lang="zh-CN" altLang="en-US" i="1">
                        <a:latin typeface="Cambria Math" panose="02040503050406030204" pitchFamily="18" charset="0"/>
                      </a:rPr>
                      <m:t>，</m:t>
                    </m:r>
                  </m:oMath>
                </a14:m>
                <a:r>
                  <a:rPr lang="zh-CN" altLang="zh-CN" dirty="0"/>
                  <a:t>要通过计算</a:t>
                </a:r>
                <a14:m>
                  <m:oMath xmlns:m="http://schemas.openxmlformats.org/officeDocument/2006/math">
                    <m:acc>
                      <m:accPr>
                        <m:chr m:val="̅"/>
                        <m:ctrlPr>
                          <a:rPr lang="zh-CN" altLang="zh-CN" i="1">
                            <a:latin typeface="Cambria Math" panose="02040503050406030204" pitchFamily="18" charset="0"/>
                          </a:rPr>
                        </m:ctrlPr>
                      </m:accPr>
                      <m:e>
                        <m:r>
                          <a:rPr lang="en-US" altLang="zh-CN" i="1">
                            <a:latin typeface="Cambria Math" panose="02040503050406030204" pitchFamily="18" charset="0"/>
                          </a:rPr>
                          <m:t>𝐸</m:t>
                        </m:r>
                      </m:e>
                    </m:acc>
                    <m:r>
                      <a:rPr lang="en-US" altLang="zh-CN" i="1">
                        <a:latin typeface="Cambria Math" panose="02040503050406030204" pitchFamily="18" charset="0"/>
                      </a:rPr>
                      <m:t>(</m:t>
                    </m:r>
                    <m:r>
                      <a:rPr lang="en-US" altLang="zh-CN" i="1">
                        <a:latin typeface="Cambria Math" panose="02040503050406030204" pitchFamily="18" charset="0"/>
                      </a:rPr>
                      <m:t>𝑟</m:t>
                    </m:r>
                    <m:r>
                      <a:rPr lang="en-US" altLang="zh-CN" i="1">
                        <a:latin typeface="Cambria Math" panose="02040503050406030204" pitchFamily="18" charset="0"/>
                      </a:rPr>
                      <m:t>)</m:t>
                    </m:r>
                  </m:oMath>
                </a14:m>
                <a:r>
                  <a:rPr lang="zh-CN" altLang="zh-CN" dirty="0"/>
                  <a:t>，每个节点都应该知道网络中所有节点的总能量</a:t>
                </a:r>
                <a:r>
                  <a:rPr lang="zh-CN" altLang="en-US" dirty="0"/>
                  <a:t>，这很难实现</a:t>
                </a:r>
                <a:r>
                  <a:rPr lang="zh-CN" altLang="zh-CN" dirty="0"/>
                  <a:t>。</a:t>
                </a:r>
                <a:endParaRPr lang="en-US" altLang="zh-CN" dirty="0"/>
              </a:p>
              <a:p>
                <a:endParaRPr lang="en-US" altLang="zh-CN" dirty="0"/>
              </a:p>
              <a:p>
                <a:r>
                  <a:rPr lang="zh-CN" altLang="en-US" dirty="0"/>
                  <a:t>在理想状况下可通过：</a:t>
                </a:r>
                <a14:m>
                  <m:oMath xmlns:m="http://schemas.openxmlformats.org/officeDocument/2006/math">
                    <m:r>
                      <a:rPr lang="en-US" altLang="zh-CN" sz="1800" kern="100" smtClean="0">
                        <a:effectLst/>
                        <a:latin typeface="Cambria Math" panose="02040503050406030204" pitchFamily="18" charset="0"/>
                        <a:ea typeface="宋体" panose="02010600030101010101" pitchFamily="2" charset="-122"/>
                        <a:cs typeface="Times New Roman" panose="02020603050405020304" pitchFamily="18" charset="0"/>
                      </a:rPr>
                      <m:t> </m:t>
                    </m:r>
                    <m:acc>
                      <m:accPr>
                        <m:chr m:val="̅"/>
                        <m:ctrlPr>
                          <a:rPr lang="zh-CN" altLang="zh-CN" sz="1800" i="1">
                            <a:effectLst/>
                            <a:latin typeface="Cambria Math" panose="02040503050406030204" pitchFamily="18" charset="0"/>
                            <a:ea typeface="Cambria Math" panose="02040503050406030204" pitchFamily="18" charset="0"/>
                          </a:rPr>
                        </m:ctrlPr>
                      </m:acc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acc>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𝑟</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f>
                      <m:fPr>
                        <m:ctrlPr>
                          <a:rPr lang="zh-CN" altLang="zh-CN" sz="1800" i="1">
                            <a:effectLst/>
                            <a:latin typeface="Cambria Math" panose="02040503050406030204" pitchFamily="18" charset="0"/>
                            <a:ea typeface="Cambria Math" panose="02040503050406030204" pitchFamily="18" charset="0"/>
                          </a:rPr>
                        </m:ctrlPr>
                      </m:fPr>
                      <m:num>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1</m:t>
                        </m:r>
                      </m:num>
                      <m:den>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𝑁</m:t>
                        </m:r>
                      </m:den>
                    </m:f>
                    <m:sSub>
                      <m:sSubPr>
                        <m:ctrlPr>
                          <a:rPr lang="zh-CN" altLang="zh-CN" sz="1800" i="1">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𝑡𝑜𝑡𝑎𝑙</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(1−</m:t>
                    </m:r>
                    <m:f>
                      <m:fPr>
                        <m:ctrlPr>
                          <a:rPr lang="zh-CN" altLang="zh-CN" sz="1800" i="1">
                            <a:effectLst/>
                            <a:latin typeface="Cambria Math" panose="02040503050406030204" pitchFamily="18" charset="0"/>
                            <a:ea typeface="Cambria Math" panose="02040503050406030204" pitchFamily="18" charset="0"/>
                          </a:rPr>
                        </m:ctrlPr>
                      </m:fPr>
                      <m:num>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𝑟</m:t>
                        </m:r>
                      </m:num>
                      <m:den>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𝑅</m:t>
                        </m:r>
                      </m:den>
                    </m:f>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 </m:t>
                    </m:r>
                  </m:oMath>
                </a14:m>
                <a:r>
                  <a:rPr lang="en-US" altLang="zh-CN" dirty="0"/>
                  <a:t>   </a:t>
                </a:r>
                <a:r>
                  <a:rPr lang="zh-CN" altLang="en-US" dirty="0"/>
                  <a:t>其中</a:t>
                </a:r>
                <a:r>
                  <a:rPr lang="en-US" altLang="zh-CN" dirty="0"/>
                  <a:t>,</a:t>
                </a:r>
                <a14:m>
                  <m:oMath xmlns:m="http://schemas.openxmlformats.org/officeDocument/2006/math">
                    <m:r>
                      <a:rPr lang="en-US" altLang="zh-CN" i="1">
                        <a:latin typeface="Cambria Math" panose="02040503050406030204" pitchFamily="18" charset="0"/>
                      </a:rPr>
                      <m:t> </m:t>
                    </m:r>
                    <m:r>
                      <a:rPr lang="en-US" altLang="zh-CN" i="1">
                        <a:latin typeface="Cambria Math" panose="02040503050406030204" pitchFamily="18" charset="0"/>
                      </a:rPr>
                      <m:t>𝑅</m:t>
                    </m:r>
                    <m:r>
                      <a:rPr lang="en-US" altLang="zh-CN" i="1">
                        <a:latin typeface="Cambria Math" panose="02040503050406030204" pitchFamily="18" charset="0"/>
                      </a:rPr>
                      <m:t>=</m:t>
                    </m:r>
                    <m:f>
                      <m:fPr>
                        <m:ctrlPr>
                          <a:rPr lang="zh-CN" altLang="zh-CN" i="1">
                            <a:latin typeface="Cambria Math" panose="02040503050406030204" pitchFamily="18" charset="0"/>
                          </a:rPr>
                        </m:ctrlPr>
                      </m:fPr>
                      <m:num>
                        <m:sSub>
                          <m:sSubPr>
                            <m:ctrlPr>
                              <a:rPr lang="zh-CN" altLang="zh-CN" i="1">
                                <a:latin typeface="Cambria Math" panose="02040503050406030204" pitchFamily="18" charset="0"/>
                              </a:rPr>
                            </m:ctrlPr>
                          </m:sSubPr>
                          <m:e>
                            <m:r>
                              <a:rPr lang="en-US" altLang="zh-CN" i="1">
                                <a:latin typeface="Cambria Math" panose="02040503050406030204" pitchFamily="18" charset="0"/>
                              </a:rPr>
                              <m:t>𝐸</m:t>
                            </m:r>
                          </m:e>
                          <m:sub>
                            <m:r>
                              <a:rPr lang="en-US" altLang="zh-CN" i="1">
                                <a:latin typeface="Cambria Math" panose="02040503050406030204" pitchFamily="18" charset="0"/>
                              </a:rPr>
                              <m:t>𝑡𝑜𝑡𝑎𝑙</m:t>
                            </m:r>
                          </m:sub>
                        </m:sSub>
                      </m:num>
                      <m:den>
                        <m:sSub>
                          <m:sSubPr>
                            <m:ctrlPr>
                              <a:rPr lang="zh-CN" altLang="zh-CN" i="1">
                                <a:latin typeface="Cambria Math" panose="02040503050406030204" pitchFamily="18" charset="0"/>
                              </a:rPr>
                            </m:ctrlPr>
                          </m:sSubPr>
                          <m:e>
                            <m:r>
                              <a:rPr lang="en-US" altLang="zh-CN" i="1">
                                <a:latin typeface="Cambria Math" panose="02040503050406030204" pitchFamily="18" charset="0"/>
                              </a:rPr>
                              <m:t>𝐸</m:t>
                            </m:r>
                          </m:e>
                          <m:sub>
                            <m:r>
                              <a:rPr lang="en-US" altLang="zh-CN" i="1">
                                <a:latin typeface="Cambria Math" panose="02040503050406030204" pitchFamily="18" charset="0"/>
                              </a:rPr>
                              <m:t>𝑟𝑜𝑢𝑛𝑑</m:t>
                            </m:r>
                          </m:sub>
                        </m:sSub>
                      </m:den>
                    </m:f>
                    <m:r>
                      <a:rPr lang="en-US" altLang="zh-CN" i="1">
                        <a:latin typeface="Cambria Math" panose="02040503050406030204" pitchFamily="18" charset="0"/>
                      </a:rPr>
                      <m:t> </m:t>
                    </m:r>
                  </m:oMath>
                </a14:m>
                <a:r>
                  <a:rPr lang="en-US" altLang="zh-CN" dirty="0"/>
                  <a:t>,</a:t>
                </a:r>
                <a:r>
                  <a:rPr lang="zh-CN" altLang="zh-CN" dirty="0"/>
                  <a:t> </a:t>
                </a:r>
                <a14:m>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𝐸</m:t>
                        </m:r>
                      </m:e>
                      <m:sub>
                        <m:r>
                          <a:rPr lang="en-US" altLang="zh-CN" i="1">
                            <a:latin typeface="Cambria Math" panose="02040503050406030204" pitchFamily="18" charset="0"/>
                          </a:rPr>
                          <m:t>𝑟𝑜𝑢𝑛𝑑</m:t>
                        </m:r>
                      </m:sub>
                    </m:sSub>
                  </m:oMath>
                </a14:m>
                <a:r>
                  <a:rPr lang="zh-CN" altLang="zh-CN" dirty="0"/>
                  <a:t>表示网络在每一轮中消耗的能量</a:t>
                </a:r>
                <a:r>
                  <a:rPr lang="en-US" altLang="zh-CN" dirty="0"/>
                  <a:t>.</a:t>
                </a:r>
              </a:p>
              <a:p>
                <a:endParaRPr lang="en-US" altLang="zh-CN" dirty="0"/>
              </a:p>
              <a:p>
                <a:r>
                  <a:rPr lang="zh-CN" altLang="en-US" dirty="0">
                    <a:ea typeface="Cambria Math" panose="02040503050406030204" pitchFamily="18" charset="0"/>
                  </a:rPr>
                  <a:t>         其中</a:t>
                </a:r>
                <a14:m>
                  <m:oMath xmlns:m="http://schemas.openxmlformats.org/officeDocument/2006/math">
                    <m:r>
                      <a:rPr lang="zh-CN" altLang="en-US" sz="1800" i="1" smtClean="0">
                        <a:effectLst/>
                        <a:latin typeface="Cambria Math" panose="02040503050406030204" pitchFamily="18" charset="0"/>
                        <a:ea typeface="Cambria Math" panose="02040503050406030204" pitchFamily="18" charset="0"/>
                      </a:rPr>
                      <m:t>，</m:t>
                    </m:r>
                    <m:sSub>
                      <m:sSubPr>
                        <m:ctrlPr>
                          <a:rPr lang="zh-CN" altLang="zh-CN" sz="1800" i="1" smtClean="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𝑟𝑜𝑢𝑛𝑑</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𝐿</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(2</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𝑁</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𝑒𝑙𝑒𝑐</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𝑁</m:t>
                    </m:r>
                    <m:sSub>
                      <m:sSubPr>
                        <m:ctrlPr>
                          <a:rPr lang="zh-CN" altLang="zh-CN" sz="1800" i="1">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𝐷𝐴</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𝑘𝐸</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𝑚𝑝</m:t>
                        </m:r>
                      </m:sub>
                    </m:sSub>
                    <m:sSubSup>
                      <m:sSubSupPr>
                        <m:ctrlPr>
                          <a:rPr lang="zh-CN" altLang="zh-CN" sz="1800" i="1">
                            <a:effectLst/>
                            <a:latin typeface="Cambria Math" panose="02040503050406030204" pitchFamily="18" charset="0"/>
                            <a:ea typeface="Cambria Math" panose="02040503050406030204" pitchFamily="18" charset="0"/>
                          </a:rPr>
                        </m:ctrlPr>
                      </m:sSubSup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𝑑</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𝑡𝑜𝐵𝑆</m:t>
                        </m:r>
                      </m:sub>
                      <m:sup>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4</m:t>
                        </m:r>
                      </m:sup>
                    </m:sSubSup>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𝑁</m:t>
                    </m:r>
                    <m:sSubSup>
                      <m:sSubSupPr>
                        <m:ctrlPr>
                          <a:rPr lang="zh-CN" altLang="zh-CN" sz="1800" i="1">
                            <a:effectLst/>
                            <a:latin typeface="Cambria Math" panose="02040503050406030204" pitchFamily="18" charset="0"/>
                            <a:ea typeface="Cambria Math" panose="02040503050406030204" pitchFamily="18" charset="0"/>
                          </a:rPr>
                        </m:ctrlPr>
                      </m:sSubSupPr>
                      <m:e>
                        <m:sSub>
                          <m:sSubPr>
                            <m:ctrlPr>
                              <a:rPr lang="zh-CN" altLang="zh-CN" sz="1800" i="1">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𝑓𝑠</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𝑑</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𝑡𝑜𝐶𝐻</m:t>
                        </m:r>
                      </m:sub>
                      <m:sup>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2</m:t>
                        </m:r>
                      </m:sup>
                    </m:sSubSup>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oMath>
                </a14:m>
                <a:r>
                  <a:rPr lang="zh-CN" altLang="en-US" dirty="0"/>
                  <a:t>，最佳簇头数</a:t>
                </a:r>
                <a:r>
                  <a:rPr lang="en-US" altLang="zh-CN" dirty="0"/>
                  <a:t>k</a:t>
                </a:r>
                <a:r>
                  <a:rPr lang="zh-CN" altLang="en-US" dirty="0"/>
                  <a:t>可以通过</a:t>
                </a:r>
                <a:r>
                  <a:rPr lang="zh-CN" altLang="zh-CN" dirty="0"/>
                  <a:t>将</a:t>
                </a:r>
                <a14:m>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𝐸</m:t>
                        </m:r>
                      </m:e>
                      <m:sub>
                        <m:r>
                          <a:rPr lang="en-US" altLang="zh-CN" i="1">
                            <a:latin typeface="Cambria Math" panose="02040503050406030204" pitchFamily="18" charset="0"/>
                          </a:rPr>
                          <m:t>𝑟𝑜𝑢𝑛𝑑</m:t>
                        </m:r>
                      </m:sub>
                    </m:sSub>
                  </m:oMath>
                </a14:m>
                <a:endParaRPr lang="en-US" altLang="zh-CN" dirty="0"/>
              </a:p>
              <a:p>
                <a:endParaRPr lang="en-US" altLang="zh-CN" dirty="0"/>
              </a:p>
              <a:p>
                <a:r>
                  <a:rPr lang="zh-CN" altLang="zh-CN" dirty="0"/>
                  <a:t>相对于</a:t>
                </a:r>
                <a14:m>
                  <m:oMath xmlns:m="http://schemas.openxmlformats.org/officeDocument/2006/math">
                    <m:r>
                      <a:rPr lang="en-US" altLang="zh-CN" i="1">
                        <a:latin typeface="Cambria Math" panose="02040503050406030204" pitchFamily="18" charset="0"/>
                      </a:rPr>
                      <m:t>𝑘</m:t>
                    </m:r>
                  </m:oMath>
                </a14:m>
                <a:r>
                  <a:rPr lang="zh-CN" altLang="zh-CN" dirty="0"/>
                  <a:t>的导数设置为零，我们得到了最佳簇数</a:t>
                </a:r>
                <a:r>
                  <a:rPr lang="zh-CN" altLang="en-US" dirty="0"/>
                  <a:t>：</a:t>
                </a:r>
                <a14:m>
                  <m:oMath xmlns:m="http://schemas.openxmlformats.org/officeDocument/2006/math">
                    <m:r>
                      <a:rPr lang="en-US" altLang="zh-CN">
                        <a:latin typeface="Cambria Math" panose="02040503050406030204" pitchFamily="18" charset="0"/>
                      </a:rPr>
                      <m:t>  </m:t>
                    </m:r>
                    <m:sSub>
                      <m:sSubPr>
                        <m:ctrlPr>
                          <a:rPr lang="zh-CN" altLang="zh-CN" i="1">
                            <a:latin typeface="Cambria Math" panose="02040503050406030204" pitchFamily="18" charset="0"/>
                          </a:rPr>
                        </m:ctrlPr>
                      </m:sSubPr>
                      <m:e>
                        <m:r>
                          <a:rPr lang="en-US" altLang="zh-CN" i="1">
                            <a:latin typeface="Cambria Math" panose="02040503050406030204" pitchFamily="18" charset="0"/>
                          </a:rPr>
                          <m:t>𝑘</m:t>
                        </m:r>
                      </m:e>
                      <m:sub>
                        <m:r>
                          <a:rPr lang="en-US" altLang="zh-CN" i="1">
                            <a:latin typeface="Cambria Math" panose="02040503050406030204" pitchFamily="18" charset="0"/>
                          </a:rPr>
                          <m:t>𝑜𝑝𝑡</m:t>
                        </m:r>
                      </m:sub>
                    </m:sSub>
                    <m:r>
                      <a:rPr lang="en-US" altLang="zh-CN" i="1">
                        <a:latin typeface="Cambria Math" panose="02040503050406030204" pitchFamily="18" charset="0"/>
                      </a:rPr>
                      <m:t>=</m:t>
                    </m:r>
                    <m:rad>
                      <m:radPr>
                        <m:degHide m:val="on"/>
                        <m:ctrlPr>
                          <a:rPr lang="zh-CN" altLang="zh-CN" i="1">
                            <a:latin typeface="Cambria Math" panose="02040503050406030204" pitchFamily="18" charset="0"/>
                          </a:rPr>
                        </m:ctrlPr>
                      </m:radPr>
                      <m:deg/>
                      <m:e>
                        <m:f>
                          <m:fPr>
                            <m:ctrlPr>
                              <a:rPr lang="zh-CN" altLang="zh-CN" i="1">
                                <a:latin typeface="Cambria Math" panose="02040503050406030204" pitchFamily="18" charset="0"/>
                              </a:rPr>
                            </m:ctrlPr>
                          </m:fPr>
                          <m:num>
                            <m:r>
                              <a:rPr lang="en-US" altLang="zh-CN" i="1">
                                <a:latin typeface="Cambria Math" panose="02040503050406030204" pitchFamily="18" charset="0"/>
                              </a:rPr>
                              <m:t>𝑁</m:t>
                            </m:r>
                          </m:num>
                          <m:den>
                            <m:r>
                              <a:rPr lang="en-US" altLang="zh-CN" i="1">
                                <a:latin typeface="Cambria Math" panose="02040503050406030204" pitchFamily="18" charset="0"/>
                              </a:rPr>
                              <m:t>2</m:t>
                            </m:r>
                            <m:r>
                              <a:rPr lang="en-US" altLang="zh-CN" i="1">
                                <a:latin typeface="Cambria Math" panose="02040503050406030204" pitchFamily="18" charset="0"/>
                              </a:rPr>
                              <m:t>𝜋</m:t>
                            </m:r>
                          </m:den>
                        </m:f>
                      </m:e>
                    </m:rad>
                    <m:rad>
                      <m:radPr>
                        <m:degHide m:val="on"/>
                        <m:ctrlPr>
                          <a:rPr lang="zh-CN" altLang="zh-CN" i="1">
                            <a:latin typeface="Cambria Math" panose="02040503050406030204" pitchFamily="18" charset="0"/>
                          </a:rPr>
                        </m:ctrlPr>
                      </m:radPr>
                      <m:deg/>
                      <m:e>
                        <m:f>
                          <m:fPr>
                            <m:ctrlPr>
                              <a:rPr lang="zh-CN" altLang="zh-CN" i="1">
                                <a:latin typeface="Cambria Math" panose="02040503050406030204" pitchFamily="18" charset="0"/>
                              </a:rPr>
                            </m:ctrlPr>
                          </m:fPr>
                          <m:num>
                            <m:sSub>
                              <m:sSubPr>
                                <m:ctrlPr>
                                  <a:rPr lang="zh-CN" altLang="zh-CN" i="1">
                                    <a:latin typeface="Cambria Math" panose="02040503050406030204" pitchFamily="18" charset="0"/>
                                  </a:rPr>
                                </m:ctrlPr>
                              </m:sSubPr>
                              <m:e>
                                <m:r>
                                  <a:rPr lang="en-US" altLang="zh-CN" i="1">
                                    <a:latin typeface="Cambria Math" panose="02040503050406030204" pitchFamily="18" charset="0"/>
                                  </a:rPr>
                                  <m:t>𝐸</m:t>
                                </m:r>
                              </m:e>
                              <m:sub>
                                <m:r>
                                  <a:rPr lang="en-US" altLang="zh-CN" i="1">
                                    <a:latin typeface="Cambria Math" panose="02040503050406030204" pitchFamily="18" charset="0"/>
                                  </a:rPr>
                                  <m:t>𝑓𝑠</m:t>
                                </m:r>
                              </m:sub>
                            </m:sSub>
                          </m:num>
                          <m:den>
                            <m:sSub>
                              <m:sSubPr>
                                <m:ctrlPr>
                                  <a:rPr lang="zh-CN" altLang="zh-CN" i="1">
                                    <a:latin typeface="Cambria Math" panose="02040503050406030204" pitchFamily="18" charset="0"/>
                                  </a:rPr>
                                </m:ctrlPr>
                              </m:sSubPr>
                              <m:e>
                                <m:r>
                                  <a:rPr lang="en-US" altLang="zh-CN" i="1">
                                    <a:latin typeface="Cambria Math" panose="02040503050406030204" pitchFamily="18" charset="0"/>
                                  </a:rPr>
                                  <m:t>𝐸</m:t>
                                </m:r>
                              </m:e>
                              <m:sub>
                                <m:r>
                                  <a:rPr lang="en-US" altLang="zh-CN" i="1">
                                    <a:latin typeface="Cambria Math" panose="02040503050406030204" pitchFamily="18" charset="0"/>
                                  </a:rPr>
                                  <m:t>𝑚𝑝</m:t>
                                </m:r>
                              </m:sub>
                            </m:sSub>
                          </m:den>
                        </m:f>
                      </m:e>
                    </m:rad>
                    <m:f>
                      <m:fPr>
                        <m:ctrlPr>
                          <a:rPr lang="zh-CN" altLang="zh-CN" i="1">
                            <a:latin typeface="Cambria Math" panose="02040503050406030204" pitchFamily="18" charset="0"/>
                          </a:rPr>
                        </m:ctrlPr>
                      </m:fPr>
                      <m:num>
                        <m:r>
                          <a:rPr lang="en-US" altLang="zh-CN" i="1">
                            <a:latin typeface="Cambria Math" panose="02040503050406030204" pitchFamily="18" charset="0"/>
                          </a:rPr>
                          <m:t>𝑀</m:t>
                        </m:r>
                      </m:num>
                      <m:den>
                        <m:sSubSup>
                          <m:sSubSupPr>
                            <m:ctrlPr>
                              <a:rPr lang="zh-CN" altLang="zh-CN" i="1">
                                <a:latin typeface="Cambria Math" panose="02040503050406030204" pitchFamily="18" charset="0"/>
                              </a:rPr>
                            </m:ctrlPr>
                          </m:sSubSupPr>
                          <m:e>
                            <m:r>
                              <a:rPr lang="en-US" altLang="zh-CN" i="1">
                                <a:latin typeface="Cambria Math" panose="02040503050406030204" pitchFamily="18" charset="0"/>
                              </a:rPr>
                              <m:t>𝑑</m:t>
                            </m:r>
                          </m:e>
                          <m:sub>
                            <m:r>
                              <a:rPr lang="en-US" altLang="zh-CN" i="1">
                                <a:latin typeface="Cambria Math" panose="02040503050406030204" pitchFamily="18" charset="0"/>
                              </a:rPr>
                              <m:t>𝑡𝑜𝐵𝑆</m:t>
                            </m:r>
                          </m:sub>
                          <m:sup>
                            <m:r>
                              <a:rPr lang="en-US" altLang="zh-CN" i="1">
                                <a:latin typeface="Cambria Math" panose="02040503050406030204" pitchFamily="18" charset="0"/>
                              </a:rPr>
                              <m:t>2</m:t>
                            </m:r>
                          </m:sup>
                        </m:sSubSup>
                      </m:den>
                    </m:f>
                    <m:r>
                      <a:rPr lang="en-US" altLang="zh-CN" i="1">
                        <a:latin typeface="Cambria Math" panose="02040503050406030204" pitchFamily="18" charset="0"/>
                      </a:rPr>
                      <m:t> </m:t>
                    </m:r>
                  </m:oMath>
                </a14:m>
                <a:endParaRPr lang="en-US" altLang="zh-CN" dirty="0"/>
              </a:p>
              <a:p>
                <a:endParaRPr lang="en-US" altLang="zh-CN" dirty="0"/>
              </a:p>
            </p:txBody>
          </p:sp>
        </mc:Choice>
        <mc:Fallback>
          <p:sp>
            <p:nvSpPr>
              <p:cNvPr id="6" name="文本框 5">
                <a:extLst>
                  <a:ext uri="{FF2B5EF4-FFF2-40B4-BE49-F238E27FC236}">
                    <a16:creationId xmlns:a16="http://schemas.microsoft.com/office/drawing/2014/main" id="{EB52CCF8-B6FA-B2E1-AD59-9ECE6C345415}"/>
                  </a:ext>
                </a:extLst>
              </p:cNvPr>
              <p:cNvSpPr txBox="1">
                <a:spLocks noRot="1" noChangeAspect="1" noMove="1" noResize="1" noEditPoints="1" noAdjustHandles="1" noChangeArrowheads="1" noChangeShapeType="1" noTextEdit="1"/>
              </p:cNvSpPr>
              <p:nvPr/>
            </p:nvSpPr>
            <p:spPr>
              <a:xfrm>
                <a:off x="671661" y="1953110"/>
                <a:ext cx="10678212" cy="4516173"/>
              </a:xfrm>
              <a:prstGeom prst="rect">
                <a:avLst/>
              </a:prstGeom>
              <a:blipFill>
                <a:blip r:embed="rId2"/>
                <a:stretch>
                  <a:fillRect l="-457" t="-67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文本框 6">
                <a:extLst>
                  <a:ext uri="{FF2B5EF4-FFF2-40B4-BE49-F238E27FC236}">
                    <a16:creationId xmlns:a16="http://schemas.microsoft.com/office/drawing/2014/main" id="{0DAD44DC-DD46-C7B6-4C7F-45362CD90838}"/>
                  </a:ext>
                </a:extLst>
              </p:cNvPr>
              <p:cNvSpPr txBox="1"/>
              <p:nvPr/>
            </p:nvSpPr>
            <p:spPr>
              <a:xfrm>
                <a:off x="-521915" y="766981"/>
                <a:ext cx="11217897" cy="871264"/>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将每个节点</m:t>
                      </m:r>
                      <m:r>
                        <a:rPr lang="zh-CN" altLang="en-US" i="1">
                          <a:latin typeface="Cambria Math" panose="02040503050406030204" pitchFamily="18" charset="0"/>
                        </a:rPr>
                        <m:t>成为</m:t>
                      </m:r>
                      <m:r>
                        <a:rPr lang="zh-CN" altLang="en-US" i="1" smtClean="0">
                          <a:latin typeface="Cambria Math" panose="02040503050406030204" pitchFamily="18" charset="0"/>
                        </a:rPr>
                        <m:t>簇头</m:t>
                      </m:r>
                      <m:r>
                        <a:rPr lang="zh-CN" altLang="en-US" i="1">
                          <a:latin typeface="Cambria Math" panose="02040503050406030204" pitchFamily="18" charset="0"/>
                        </a:rPr>
                        <m:t>概率</m:t>
                      </m:r>
                      <m:r>
                        <a:rPr lang="zh-CN" altLang="en-US" i="1" smtClean="0">
                          <a:latin typeface="Cambria Math" panose="02040503050406030204" pitchFamily="18" charset="0"/>
                        </a:rPr>
                        <m:t>累加</m:t>
                      </m:r>
                      <m:r>
                        <a:rPr lang="zh-CN" altLang="en-US" i="1">
                          <a:latin typeface="Cambria Math" panose="02040503050406030204" pitchFamily="18" charset="0"/>
                        </a:rPr>
                        <m:t>：</m:t>
                      </m:r>
                      <m:nary>
                        <m:naryPr>
                          <m:chr m:val="∑"/>
                          <m:limLoc m:val="undOvr"/>
                          <m:ctrlPr>
                            <a:rPr lang="zh-CN" altLang="en-US" i="1" smtClean="0">
                              <a:latin typeface="Cambria Math" panose="02040503050406030204" pitchFamily="18" charset="0"/>
                            </a:rPr>
                          </m:ctrlPr>
                        </m:naryPr>
                        <m:sub>
                          <m:r>
                            <a:rPr lang="zh-CN" altLang="en-US" i="1">
                              <a:latin typeface="Cambria Math" panose="02040503050406030204" pitchFamily="18" charset="0"/>
                            </a:rPr>
                            <m:t>𝑖</m:t>
                          </m:r>
                          <m:r>
                            <a:rPr lang="zh-CN" altLang="en-US" i="0">
                              <a:latin typeface="Cambria Math" panose="02040503050406030204" pitchFamily="18" charset="0"/>
                            </a:rPr>
                            <m:t>=1</m:t>
                          </m:r>
                        </m:sub>
                        <m:sup>
                          <m:r>
                            <a:rPr lang="zh-CN" altLang="en-US" i="1">
                              <a:latin typeface="Cambria Math" panose="02040503050406030204" pitchFamily="18" charset="0"/>
                            </a:rPr>
                            <m:t>𝑁</m:t>
                          </m:r>
                        </m:sup>
                        <m:e>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𝑝</m:t>
                              </m:r>
                            </m:e>
                            <m:sub>
                              <m:r>
                                <a:rPr lang="zh-CN" altLang="en-US" i="1">
                                  <a:latin typeface="Cambria Math" panose="02040503050406030204" pitchFamily="18" charset="0"/>
                                </a:rPr>
                                <m:t>𝑖</m:t>
                              </m:r>
                            </m:sub>
                          </m:sSub>
                        </m:e>
                      </m:nary>
                      <m:r>
                        <a:rPr lang="zh-CN" altLang="en-US" i="0">
                          <a:latin typeface="Cambria Math" panose="02040503050406030204" pitchFamily="18" charset="0"/>
                        </a:rPr>
                        <m:t>=</m:t>
                      </m:r>
                      <m:nary>
                        <m:naryPr>
                          <m:chr m:val="∑"/>
                          <m:limLoc m:val="undOvr"/>
                          <m:ctrlPr>
                            <a:rPr lang="zh-CN" altLang="en-US" i="1">
                              <a:latin typeface="Cambria Math" panose="02040503050406030204" pitchFamily="18" charset="0"/>
                            </a:rPr>
                          </m:ctrlPr>
                        </m:naryPr>
                        <m:sub>
                          <m:r>
                            <a:rPr lang="zh-CN" altLang="en-US" i="1">
                              <a:latin typeface="Cambria Math" panose="02040503050406030204" pitchFamily="18" charset="0"/>
                            </a:rPr>
                            <m:t>𝑖</m:t>
                          </m:r>
                          <m:r>
                            <a:rPr lang="zh-CN" altLang="en-US" i="0">
                              <a:latin typeface="Cambria Math" panose="02040503050406030204" pitchFamily="18" charset="0"/>
                            </a:rPr>
                            <m:t>=1</m:t>
                          </m:r>
                        </m:sub>
                        <m:sup>
                          <m:r>
                            <a:rPr lang="zh-CN" altLang="en-US" i="1">
                              <a:latin typeface="Cambria Math" panose="02040503050406030204" pitchFamily="18" charset="0"/>
                            </a:rPr>
                            <m:t>𝑁</m:t>
                          </m:r>
                        </m:sup>
                        <m:e>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𝑝</m:t>
                              </m:r>
                            </m:e>
                            <m:sub>
                              <m:r>
                                <a:rPr lang="zh-CN" altLang="en-US" i="1">
                                  <a:latin typeface="Cambria Math" panose="02040503050406030204" pitchFamily="18" charset="0"/>
                                </a:rPr>
                                <m:t>𝑜𝑝𝑡</m:t>
                              </m:r>
                            </m:sub>
                          </m:sSub>
                        </m:e>
                      </m:nary>
                      <m:f>
                        <m:fPr>
                          <m:ctrlPr>
                            <a:rPr lang="zh-CN" altLang="en-US" i="1">
                              <a:solidFill>
                                <a:srgbClr val="836967"/>
                              </a:solidFill>
                              <a:latin typeface="Cambria Math" panose="02040503050406030204" pitchFamily="18" charset="0"/>
                            </a:rPr>
                          </m:ctrlPr>
                        </m:fPr>
                        <m:num>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𝐸</m:t>
                              </m:r>
                            </m:e>
                            <m:sub>
                              <m:r>
                                <a:rPr lang="zh-CN" altLang="en-US" i="1">
                                  <a:latin typeface="Cambria Math" panose="02040503050406030204" pitchFamily="18" charset="0"/>
                                </a:rPr>
                                <m:t>𝑖</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𝑟</m:t>
                              </m:r>
                            </m:e>
                          </m:d>
                        </m:num>
                        <m:den>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𝐸</m:t>
                              </m:r>
                            </m:e>
                          </m:acc>
                          <m:d>
                            <m:dPr>
                              <m:ctrlPr>
                                <a:rPr lang="zh-CN" altLang="en-US" i="1">
                                  <a:latin typeface="Cambria Math" panose="02040503050406030204" pitchFamily="18" charset="0"/>
                                </a:rPr>
                              </m:ctrlPr>
                            </m:dPr>
                            <m:e>
                              <m:r>
                                <a:rPr lang="zh-CN" altLang="en-US" i="1">
                                  <a:latin typeface="Cambria Math" panose="02040503050406030204" pitchFamily="18" charset="0"/>
                                </a:rPr>
                                <m:t>𝑟</m:t>
                              </m:r>
                            </m:e>
                          </m:d>
                        </m:den>
                      </m:f>
                      <m:r>
                        <a:rPr lang="zh-CN" altLang="en-US" i="0">
                          <a:latin typeface="Cambria Math" panose="02040503050406030204" pitchFamily="18" charset="0"/>
                        </a:rPr>
                        <m:t>=</m:t>
                      </m:r>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𝑝</m:t>
                          </m:r>
                        </m:e>
                        <m:sub>
                          <m:r>
                            <a:rPr lang="zh-CN" altLang="en-US" i="1">
                              <a:latin typeface="Cambria Math" panose="02040503050406030204" pitchFamily="18" charset="0"/>
                            </a:rPr>
                            <m:t>𝑜𝑝𝑡</m:t>
                          </m:r>
                        </m:sub>
                      </m:sSub>
                      <m:nary>
                        <m:naryPr>
                          <m:chr m:val="∑"/>
                          <m:limLoc m:val="undOvr"/>
                          <m:ctrlPr>
                            <a:rPr lang="zh-CN" altLang="en-US" i="1">
                              <a:latin typeface="Cambria Math" panose="02040503050406030204" pitchFamily="18" charset="0"/>
                            </a:rPr>
                          </m:ctrlPr>
                        </m:naryPr>
                        <m:sub>
                          <m:r>
                            <a:rPr lang="zh-CN" altLang="en-US" i="1">
                              <a:latin typeface="Cambria Math" panose="02040503050406030204" pitchFamily="18" charset="0"/>
                            </a:rPr>
                            <m:t>𝑖</m:t>
                          </m:r>
                          <m:r>
                            <a:rPr lang="zh-CN" altLang="en-US" i="0">
                              <a:latin typeface="Cambria Math" panose="02040503050406030204" pitchFamily="18" charset="0"/>
                            </a:rPr>
                            <m:t>=1</m:t>
                          </m:r>
                        </m:sub>
                        <m:sup>
                          <m:r>
                            <a:rPr lang="zh-CN" altLang="en-US" i="1">
                              <a:latin typeface="Cambria Math" panose="02040503050406030204" pitchFamily="18" charset="0"/>
                            </a:rPr>
                            <m:t>𝑁</m:t>
                          </m:r>
                        </m:sup>
                        <m:e>
                          <m:f>
                            <m:fPr>
                              <m:ctrlPr>
                                <a:rPr lang="zh-CN" altLang="en-US" i="1">
                                  <a:solidFill>
                                    <a:srgbClr val="836967"/>
                                  </a:solidFill>
                                  <a:latin typeface="Cambria Math" panose="02040503050406030204" pitchFamily="18" charset="0"/>
                                </a:rPr>
                              </m:ctrlPr>
                            </m:fPr>
                            <m:num>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𝐸</m:t>
                                  </m:r>
                                </m:e>
                                <m:sub>
                                  <m:r>
                                    <a:rPr lang="zh-CN" altLang="en-US" i="1">
                                      <a:latin typeface="Cambria Math" panose="02040503050406030204" pitchFamily="18" charset="0"/>
                                    </a:rPr>
                                    <m:t>𝑖</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𝑟</m:t>
                                  </m:r>
                                </m:e>
                              </m:d>
                            </m:num>
                            <m:den>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𝐸</m:t>
                                  </m:r>
                                </m:e>
                              </m:acc>
                              <m:d>
                                <m:dPr>
                                  <m:ctrlPr>
                                    <a:rPr lang="zh-CN" altLang="en-US" i="1">
                                      <a:latin typeface="Cambria Math" panose="02040503050406030204" pitchFamily="18" charset="0"/>
                                    </a:rPr>
                                  </m:ctrlPr>
                                </m:dPr>
                                <m:e>
                                  <m:r>
                                    <a:rPr lang="zh-CN" altLang="en-US" i="1">
                                      <a:latin typeface="Cambria Math" panose="02040503050406030204" pitchFamily="18" charset="0"/>
                                    </a:rPr>
                                    <m:t>𝑟</m:t>
                                  </m:r>
                                </m:e>
                              </m:d>
                            </m:den>
                          </m:f>
                        </m:e>
                      </m:nary>
                      <m:r>
                        <a:rPr lang="zh-CN" altLang="en-US" i="0">
                          <a:latin typeface="Cambria Math" panose="02040503050406030204" pitchFamily="18" charset="0"/>
                        </a:rPr>
                        <m:t>=</m:t>
                      </m:r>
                      <m:r>
                        <a:rPr lang="zh-CN" altLang="en-US" i="1">
                          <a:latin typeface="Cambria Math" panose="02040503050406030204" pitchFamily="18" charset="0"/>
                        </a:rPr>
                        <m:t>𝑁</m:t>
                      </m:r>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𝑝</m:t>
                          </m:r>
                        </m:e>
                        <m:sub>
                          <m:r>
                            <a:rPr lang="zh-CN" altLang="en-US" i="1">
                              <a:latin typeface="Cambria Math" panose="02040503050406030204" pitchFamily="18" charset="0"/>
                            </a:rPr>
                            <m:t>𝑜𝑝𝑡</m:t>
                          </m:r>
                        </m:sub>
                      </m:sSub>
                      <m:r>
                        <a:rPr lang="en-US" altLang="zh-CN" b="0" i="0" smtClean="0">
                          <a:latin typeface="Cambria Math" panose="02040503050406030204" pitchFamily="18" charset="0"/>
                        </a:rPr>
                        <m:t>=</m:t>
                      </m:r>
                      <m:r>
                        <m:rPr>
                          <m:sty m:val="p"/>
                        </m:rPr>
                        <a:rPr lang="en-US" altLang="zh-CN" i="1">
                          <a:latin typeface="Cambria Math" panose="02040503050406030204" pitchFamily="18" charset="0"/>
                        </a:rPr>
                        <m:t>k</m:t>
                      </m:r>
                    </m:oMath>
                  </m:oMathPara>
                </a14:m>
                <a:endParaRPr lang="zh-CN" altLang="en-US" dirty="0"/>
              </a:p>
            </p:txBody>
          </p:sp>
        </mc:Choice>
        <mc:Fallback xmlns="">
          <p:sp>
            <p:nvSpPr>
              <p:cNvPr id="7" name="文本框 6">
                <a:extLst>
                  <a:ext uri="{FF2B5EF4-FFF2-40B4-BE49-F238E27FC236}">
                    <a16:creationId xmlns:a16="http://schemas.microsoft.com/office/drawing/2014/main" id="{0DAD44DC-DD46-C7B6-4C7F-45362CD90838}"/>
                  </a:ext>
                </a:extLst>
              </p:cNvPr>
              <p:cNvSpPr txBox="1">
                <a:spLocks noRot="1" noChangeAspect="1" noMove="1" noResize="1" noEditPoints="1" noAdjustHandles="1" noChangeArrowheads="1" noChangeShapeType="1" noTextEdit="1"/>
              </p:cNvSpPr>
              <p:nvPr/>
            </p:nvSpPr>
            <p:spPr>
              <a:xfrm>
                <a:off x="-521915" y="766981"/>
                <a:ext cx="11217897" cy="871264"/>
              </a:xfrm>
              <a:prstGeom prst="rect">
                <a:avLst/>
              </a:prstGeom>
              <a:blipFill>
                <a:blip r:embed="rId3"/>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499848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0C40943-E990-618B-55BE-3921D503D067}"/>
              </a:ext>
            </a:extLst>
          </p:cNvPr>
          <p:cNvSpPr>
            <a:spLocks noGrp="1"/>
          </p:cNvSpPr>
          <p:nvPr>
            <p:ph type="sldNum" sz="quarter" idx="12"/>
          </p:nvPr>
        </p:nvSpPr>
        <p:spPr/>
        <p:txBody>
          <a:bodyPr/>
          <a:lstStyle/>
          <a:p>
            <a:fld id="{7CFB1EEF-B761-4911-A2FD-18DBD3241D03}" type="slidenum">
              <a:rPr lang="zh-CN" altLang="en-US" spc="90" smtClean="0"/>
              <a:t>8</a:t>
            </a:fld>
            <a:endParaRPr lang="zh-CN" altLang="en-US" spc="90" dirty="0"/>
          </a:p>
        </p:txBody>
      </p:sp>
      <p:sp>
        <p:nvSpPr>
          <p:cNvPr id="7" name="文本框 6">
            <a:extLst>
              <a:ext uri="{FF2B5EF4-FFF2-40B4-BE49-F238E27FC236}">
                <a16:creationId xmlns:a16="http://schemas.microsoft.com/office/drawing/2014/main" id="{7A0560A1-86E1-C34F-66C5-A450D06DF09F}"/>
              </a:ext>
            </a:extLst>
          </p:cNvPr>
          <p:cNvSpPr txBox="1"/>
          <p:nvPr/>
        </p:nvSpPr>
        <p:spPr>
          <a:xfrm>
            <a:off x="294588" y="743874"/>
            <a:ext cx="6094428" cy="369332"/>
          </a:xfrm>
          <a:prstGeom prst="rect">
            <a:avLst/>
          </a:prstGeom>
          <a:noFill/>
        </p:spPr>
        <p:txBody>
          <a:bodyPr wrap="square">
            <a:spAutoFit/>
          </a:bodyPr>
          <a:lstStyle/>
          <a:p>
            <a:pPr algn="l"/>
            <a:r>
              <a:rPr lang="en-US" altLang="zh-CN" b="1" dirty="0">
                <a:solidFill>
                  <a:srgbClr val="222222"/>
                </a:solidFill>
                <a:latin typeface="??"/>
              </a:rPr>
              <a:t>3</a:t>
            </a:r>
            <a:r>
              <a:rPr lang="en-US" altLang="zh-CN" b="1" i="0" dirty="0">
                <a:solidFill>
                  <a:srgbClr val="222222"/>
                </a:solidFill>
                <a:effectLst/>
                <a:latin typeface="??"/>
              </a:rPr>
              <a:t>.2.</a:t>
            </a:r>
            <a:r>
              <a:rPr lang="zh-CN" altLang="en-US" b="1" dirty="0">
                <a:solidFill>
                  <a:srgbClr val="222222"/>
                </a:solidFill>
                <a:latin typeface="??"/>
              </a:rPr>
              <a:t>基于</a:t>
            </a:r>
            <a:r>
              <a:rPr lang="zh-CN" altLang="en-US" b="1" i="0" dirty="0">
                <a:solidFill>
                  <a:srgbClr val="222222"/>
                </a:solidFill>
                <a:effectLst/>
                <a:latin typeface="??"/>
              </a:rPr>
              <a:t>初始能量异构</a:t>
            </a:r>
          </a:p>
        </p:txBody>
      </p:sp>
      <mc:AlternateContent xmlns:mc="http://schemas.openxmlformats.org/markup-compatibility/2006" xmlns:a14="http://schemas.microsoft.com/office/drawing/2010/main">
        <mc:Choice Requires="a14">
          <p:sp>
            <p:nvSpPr>
              <p:cNvPr id="9" name="文本框 8">
                <a:extLst>
                  <a:ext uri="{FF2B5EF4-FFF2-40B4-BE49-F238E27FC236}">
                    <a16:creationId xmlns:a16="http://schemas.microsoft.com/office/drawing/2014/main" id="{ABAEEEFF-CD2E-DDA1-0254-FF632E775C0E}"/>
                  </a:ext>
                </a:extLst>
              </p:cNvPr>
              <p:cNvSpPr txBox="1"/>
              <p:nvPr/>
            </p:nvSpPr>
            <p:spPr>
              <a:xfrm>
                <a:off x="847329" y="1343136"/>
                <a:ext cx="9914641" cy="929998"/>
              </a:xfrm>
              <a:prstGeom prst="rect">
                <a:avLst/>
              </a:prstGeom>
              <a:noFill/>
            </p:spPr>
            <p:txBody>
              <a:bodyPr wrap="square">
                <a:spAutoFit/>
              </a:bodyPr>
              <a:lstStyle/>
              <a:p>
                <a:pPr indent="266700" algn="just"/>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在两级异构网络中，参考值</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𝑝</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𝑜𝑝𝑡</m:t>
                        </m:r>
                      </m:sub>
                    </m:sSub>
                  </m:oMath>
                </a14:m>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替换为下面等式中给出的加权概率：</a:t>
                </a:r>
                <a:endParaRPr lang="zh-CN" altLang="zh-CN" sz="1200" kern="100" dirty="0">
                  <a:effectLst/>
                  <a:latin typeface="Calibri" panose="020F0502020204030204" pitchFamily="34" charset="0"/>
                  <a:ea typeface="宋体" panose="02010600030101010101" pitchFamily="2" charset="-122"/>
                  <a:cs typeface="Times New Roman" panose="02020603050405020304" pitchFamily="18" charset="0"/>
                </a:endParaRPr>
              </a:p>
              <a:p>
                <a:pPr indent="266700" algn="just"/>
                <a14:m>
                  <m:oMathPara xmlns:m="http://schemas.openxmlformats.org/officeDocument/2006/math">
                    <m:oMathParaPr>
                      <m:jc m:val="centerGroup"/>
                    </m:oMathParaPr>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𝑝</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𝑛𝑟𝑚</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f>
                        <m:f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fPr>
                        <m:num>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𝑝</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𝑜𝑝𝑡</m:t>
                              </m:r>
                            </m:sub>
                          </m:sSub>
                        </m:num>
                        <m:den>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1+</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𝑎𝑚</m:t>
                          </m:r>
                        </m:den>
                      </m:f>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            </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𝑝</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𝑎𝑑𝑣</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f>
                        <m:f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fPr>
                        <m:num>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𝑝</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𝑜𝑝𝑡</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(1+</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𝑎</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num>
                        <m:den>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1+</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𝑎𝑚</m:t>
                          </m:r>
                        </m:den>
                      </m:f>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 </m:t>
                      </m:r>
                    </m:oMath>
                  </m:oMathPara>
                </a14:m>
                <a:endParaRPr lang="zh-CN" altLang="zh-CN" sz="1200" kern="100" dirty="0">
                  <a:effectLst/>
                  <a:latin typeface="Calibri" panose="020F0502020204030204" pitchFamily="34" charset="0"/>
                  <a:ea typeface="宋体" panose="02010600030101010101" pitchFamily="2" charset="-122"/>
                  <a:cs typeface="Times New Roman" panose="02020603050405020304" pitchFamily="18" charset="0"/>
                </a:endParaRPr>
              </a:p>
            </p:txBody>
          </p:sp>
        </mc:Choice>
        <mc:Fallback xmlns="">
          <p:sp>
            <p:nvSpPr>
              <p:cNvPr id="9" name="文本框 8">
                <a:extLst>
                  <a:ext uri="{FF2B5EF4-FFF2-40B4-BE49-F238E27FC236}">
                    <a16:creationId xmlns:a16="http://schemas.microsoft.com/office/drawing/2014/main" id="{ABAEEEFF-CD2E-DDA1-0254-FF632E775C0E}"/>
                  </a:ext>
                </a:extLst>
              </p:cNvPr>
              <p:cNvSpPr txBox="1">
                <a:spLocks noRot="1" noChangeAspect="1" noMove="1" noResize="1" noEditPoints="1" noAdjustHandles="1" noChangeArrowheads="1" noChangeShapeType="1" noTextEdit="1"/>
              </p:cNvSpPr>
              <p:nvPr/>
            </p:nvSpPr>
            <p:spPr>
              <a:xfrm>
                <a:off x="847329" y="1343136"/>
                <a:ext cx="9914641" cy="929998"/>
              </a:xfrm>
              <a:prstGeom prst="rect">
                <a:avLst/>
              </a:prstGeom>
              <a:blipFill>
                <a:blip r:embed="rId2"/>
                <a:stretch>
                  <a:fillRect t="-5229"/>
                </a:stretch>
              </a:blipFill>
            </p:spPr>
            <p:txBody>
              <a:bodyPr/>
              <a:lstStyle/>
              <a:p>
                <a:r>
                  <a:rPr lang="zh-CN" altLang="en-US">
                    <a:noFill/>
                  </a:rPr>
                  <a:t> </a:t>
                </a:r>
              </a:p>
            </p:txBody>
          </p:sp>
        </mc:Fallback>
      </mc:AlternateContent>
      <p:sp>
        <p:nvSpPr>
          <p:cNvPr id="11" name="文本框 10">
            <a:extLst>
              <a:ext uri="{FF2B5EF4-FFF2-40B4-BE49-F238E27FC236}">
                <a16:creationId xmlns:a16="http://schemas.microsoft.com/office/drawing/2014/main" id="{3721BA0A-8C4E-E864-F105-D1220CAEEA1F}"/>
              </a:ext>
            </a:extLst>
          </p:cNvPr>
          <p:cNvSpPr txBox="1"/>
          <p:nvPr/>
        </p:nvSpPr>
        <p:spPr>
          <a:xfrm>
            <a:off x="1067586" y="2666944"/>
            <a:ext cx="6094428" cy="369332"/>
          </a:xfrm>
          <a:prstGeom prst="rect">
            <a:avLst/>
          </a:prstGeom>
          <a:noFill/>
        </p:spPr>
        <p:txBody>
          <a:bodyPr wrap="square">
            <a:spAutoFit/>
          </a:bodyPr>
          <a:lstStyle/>
          <a:p>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扩展到多级异构网络</a:t>
            </a:r>
            <a:r>
              <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rPr>
              <a:t>:</a:t>
            </a:r>
            <a:endParaRPr lang="zh-CN" altLang="en-US" dirty="0"/>
          </a:p>
        </p:txBody>
      </p:sp>
      <mc:AlternateContent xmlns:mc="http://schemas.openxmlformats.org/markup-compatibility/2006" xmlns:a14="http://schemas.microsoft.com/office/drawing/2010/main">
        <mc:Choice Requires="a14">
          <p:sp>
            <p:nvSpPr>
              <p:cNvPr id="13" name="文本框 12">
                <a:extLst>
                  <a:ext uri="{FF2B5EF4-FFF2-40B4-BE49-F238E27FC236}">
                    <a16:creationId xmlns:a16="http://schemas.microsoft.com/office/drawing/2014/main" id="{2FEEA072-24B4-4D25-05A7-69BC701C1CC4}"/>
                  </a:ext>
                </a:extLst>
              </p:cNvPr>
              <p:cNvSpPr txBox="1"/>
              <p:nvPr/>
            </p:nvSpPr>
            <p:spPr>
              <a:xfrm>
                <a:off x="1633194" y="2476955"/>
                <a:ext cx="6094428" cy="73045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𝑝</m:t>
                      </m:r>
                      <m:d>
                        <m:dPr>
                          <m:ctrlPr>
                            <a:rPr lang="zh-CN" altLang="en-US" i="1">
                              <a:latin typeface="Cambria Math" panose="02040503050406030204" pitchFamily="18" charset="0"/>
                            </a:rPr>
                          </m:ctrlPr>
                        </m:dPr>
                        <m:e>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𝑠</m:t>
                              </m:r>
                            </m:e>
                            <m:sub>
                              <m:r>
                                <a:rPr lang="zh-CN" altLang="en-US" i="1">
                                  <a:latin typeface="Cambria Math" panose="02040503050406030204" pitchFamily="18" charset="0"/>
                                </a:rPr>
                                <m:t>𝑖</m:t>
                              </m:r>
                            </m:sub>
                          </m:sSub>
                        </m:e>
                      </m:d>
                      <m:r>
                        <a:rPr lang="zh-CN" altLang="en-US" i="0">
                          <a:latin typeface="Cambria Math" panose="02040503050406030204" pitchFamily="18" charset="0"/>
                        </a:rPr>
                        <m:t>=</m:t>
                      </m:r>
                      <m:f>
                        <m:fPr>
                          <m:ctrlPr>
                            <a:rPr lang="zh-CN" altLang="en-US" i="1">
                              <a:solidFill>
                                <a:srgbClr val="836967"/>
                              </a:solidFill>
                              <a:latin typeface="Cambria Math" panose="02040503050406030204" pitchFamily="18" charset="0"/>
                            </a:rPr>
                          </m:ctrlPr>
                        </m:fPr>
                        <m:num>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𝑝</m:t>
                              </m:r>
                            </m:e>
                            <m:sub>
                              <m:r>
                                <a:rPr lang="zh-CN" altLang="en-US" i="1">
                                  <a:latin typeface="Cambria Math" panose="02040503050406030204" pitchFamily="18" charset="0"/>
                                </a:rPr>
                                <m:t>𝑜𝑝𝑡</m:t>
                              </m:r>
                            </m:sub>
                          </m:sSub>
                          <m:r>
                            <a:rPr lang="zh-CN" altLang="en-US" i="1">
                              <a:latin typeface="Cambria Math" panose="02040503050406030204" pitchFamily="18" charset="0"/>
                            </a:rPr>
                            <m:t>𝑁</m:t>
                          </m:r>
                          <m:d>
                            <m:dPr>
                              <m:ctrlPr>
                                <a:rPr lang="zh-CN" altLang="en-US" i="1">
                                  <a:latin typeface="Cambria Math" panose="02040503050406030204" pitchFamily="18" charset="0"/>
                                </a:rPr>
                              </m:ctrlPr>
                            </m:dPr>
                            <m:e>
                              <m:r>
                                <a:rPr lang="zh-CN" altLang="en-US" i="0">
                                  <a:latin typeface="Cambria Math" panose="02040503050406030204" pitchFamily="18" charset="0"/>
                                </a:rPr>
                                <m:t>1+</m:t>
                              </m:r>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𝑎</m:t>
                                  </m:r>
                                </m:e>
                                <m:sub>
                                  <m:r>
                                    <a:rPr lang="zh-CN" altLang="en-US" i="1">
                                      <a:latin typeface="Cambria Math" panose="02040503050406030204" pitchFamily="18" charset="0"/>
                                    </a:rPr>
                                    <m:t>𝑖</m:t>
                                  </m:r>
                                </m:sub>
                              </m:sSub>
                            </m:e>
                          </m:d>
                        </m:num>
                        <m:den>
                          <m:d>
                            <m:dPr>
                              <m:ctrlPr>
                                <a:rPr lang="zh-CN" altLang="en-US" i="1">
                                  <a:latin typeface="Cambria Math" panose="02040503050406030204" pitchFamily="18" charset="0"/>
                                </a:rPr>
                              </m:ctrlPr>
                            </m:dPr>
                            <m:e>
                              <m:r>
                                <a:rPr lang="zh-CN" altLang="en-US" i="1">
                                  <a:latin typeface="Cambria Math" panose="02040503050406030204" pitchFamily="18" charset="0"/>
                                </a:rPr>
                                <m:t>𝑁</m:t>
                              </m:r>
                              <m:r>
                                <a:rPr lang="zh-CN" altLang="en-US" i="0">
                                  <a:latin typeface="Cambria Math" panose="02040503050406030204" pitchFamily="18" charset="0"/>
                                </a:rPr>
                                <m:t>+</m:t>
                              </m:r>
                              <m:nary>
                                <m:naryPr>
                                  <m:chr m:val="∑"/>
                                  <m:limLoc m:val="undOvr"/>
                                  <m:ctrlPr>
                                    <a:rPr lang="zh-CN" altLang="en-US" i="1">
                                      <a:latin typeface="Cambria Math" panose="02040503050406030204" pitchFamily="18" charset="0"/>
                                    </a:rPr>
                                  </m:ctrlPr>
                                </m:naryPr>
                                <m:sub>
                                  <m:r>
                                    <a:rPr lang="zh-CN" altLang="en-US" i="1">
                                      <a:latin typeface="Cambria Math" panose="02040503050406030204" pitchFamily="18" charset="0"/>
                                    </a:rPr>
                                    <m:t>𝑖</m:t>
                                  </m:r>
                                  <m:r>
                                    <a:rPr lang="zh-CN" altLang="en-US" i="0">
                                      <a:latin typeface="Cambria Math" panose="02040503050406030204" pitchFamily="18" charset="0"/>
                                    </a:rPr>
                                    <m:t>=1</m:t>
                                  </m:r>
                                </m:sub>
                                <m:sup>
                                  <m:r>
                                    <a:rPr lang="zh-CN" altLang="en-US" i="1">
                                      <a:latin typeface="Cambria Math" panose="02040503050406030204" pitchFamily="18" charset="0"/>
                                    </a:rPr>
                                    <m:t>𝑁</m:t>
                                  </m:r>
                                </m:sup>
                                <m:e>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𝑎</m:t>
                                      </m:r>
                                    </m:e>
                                    <m:sub>
                                      <m:r>
                                        <a:rPr lang="zh-CN" altLang="en-US" i="1">
                                          <a:latin typeface="Cambria Math" panose="02040503050406030204" pitchFamily="18" charset="0"/>
                                        </a:rPr>
                                        <m:t>𝑖</m:t>
                                      </m:r>
                                    </m:sub>
                                  </m:sSub>
                                </m:e>
                              </m:nary>
                            </m:e>
                          </m:d>
                        </m:den>
                      </m:f>
                      <m:r>
                        <a:rPr lang="en-US" altLang="zh-CN" b="0" i="0" smtClean="0">
                          <a:latin typeface="Cambria Math" panose="02040503050406030204" pitchFamily="18" charset="0"/>
                        </a:rPr>
                        <m:t>=</m:t>
                      </m:r>
                    </m:oMath>
                  </m:oMathPara>
                </a14:m>
                <a:endParaRPr lang="zh-CN" altLang="en-US" dirty="0"/>
              </a:p>
            </p:txBody>
          </p:sp>
        </mc:Choice>
        <mc:Fallback xmlns="">
          <p:sp>
            <p:nvSpPr>
              <p:cNvPr id="13" name="文本框 12">
                <a:extLst>
                  <a:ext uri="{FF2B5EF4-FFF2-40B4-BE49-F238E27FC236}">
                    <a16:creationId xmlns:a16="http://schemas.microsoft.com/office/drawing/2014/main" id="{2FEEA072-24B4-4D25-05A7-69BC701C1CC4}"/>
                  </a:ext>
                </a:extLst>
              </p:cNvPr>
              <p:cNvSpPr txBox="1">
                <a:spLocks noRot="1" noChangeAspect="1" noMove="1" noResize="1" noEditPoints="1" noAdjustHandles="1" noChangeArrowheads="1" noChangeShapeType="1" noTextEdit="1"/>
              </p:cNvSpPr>
              <p:nvPr/>
            </p:nvSpPr>
            <p:spPr>
              <a:xfrm>
                <a:off x="1633194" y="2476955"/>
                <a:ext cx="6094428" cy="730456"/>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5" name="文本框 14">
                <a:extLst>
                  <a:ext uri="{FF2B5EF4-FFF2-40B4-BE49-F238E27FC236}">
                    <a16:creationId xmlns:a16="http://schemas.microsoft.com/office/drawing/2014/main" id="{AD50653C-80BF-1DB2-734B-489898F7BE21}"/>
                  </a:ext>
                </a:extLst>
              </p:cNvPr>
              <p:cNvSpPr txBox="1"/>
              <p:nvPr/>
            </p:nvSpPr>
            <p:spPr>
              <a:xfrm>
                <a:off x="3565690" y="2523634"/>
                <a:ext cx="6094428" cy="683777"/>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f>
                        <m:fPr>
                          <m:ctrlPr>
                            <a:rPr lang="zh-CN" altLang="en-US" i="1" smtClean="0">
                              <a:solidFill>
                                <a:srgbClr val="836967"/>
                              </a:solidFill>
                              <a:latin typeface="Cambria Math" panose="02040503050406030204" pitchFamily="18" charset="0"/>
                            </a:rPr>
                          </m:ctrlPr>
                        </m:fPr>
                        <m:num>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𝑝</m:t>
                              </m:r>
                            </m:e>
                            <m:sub>
                              <m:r>
                                <a:rPr lang="zh-CN" altLang="en-US" i="1">
                                  <a:latin typeface="Cambria Math" panose="02040503050406030204" pitchFamily="18" charset="0"/>
                                </a:rPr>
                                <m:t>𝑜𝑝𝑡</m:t>
                              </m:r>
                            </m:sub>
                          </m:sSub>
                          <m:d>
                            <m:dPr>
                              <m:ctrlPr>
                                <a:rPr lang="zh-CN" altLang="en-US" i="1">
                                  <a:latin typeface="Cambria Math" panose="02040503050406030204" pitchFamily="18" charset="0"/>
                                </a:rPr>
                              </m:ctrlPr>
                            </m:dPr>
                            <m:e>
                              <m:r>
                                <a:rPr lang="zh-CN" altLang="en-US" i="0">
                                  <a:latin typeface="Cambria Math" panose="02040503050406030204" pitchFamily="18" charset="0"/>
                                </a:rPr>
                                <m:t>1+</m:t>
                              </m:r>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𝑎</m:t>
                                  </m:r>
                                </m:e>
                                <m:sub>
                                  <m:r>
                                    <a:rPr lang="zh-CN" altLang="en-US" i="1">
                                      <a:latin typeface="Cambria Math" panose="02040503050406030204" pitchFamily="18" charset="0"/>
                                    </a:rPr>
                                    <m:t>𝑖</m:t>
                                  </m:r>
                                </m:sub>
                              </m:sSub>
                            </m:e>
                          </m:d>
                        </m:num>
                        <m:den>
                          <m:d>
                            <m:dPr>
                              <m:ctrlPr>
                                <a:rPr lang="zh-CN" altLang="en-US" i="1">
                                  <a:latin typeface="Cambria Math" panose="02040503050406030204" pitchFamily="18" charset="0"/>
                                </a:rPr>
                              </m:ctrlPr>
                            </m:dPr>
                            <m:e>
                              <m:r>
                                <a:rPr lang="zh-CN" altLang="en-US" i="0">
                                  <a:latin typeface="Cambria Math" panose="02040503050406030204" pitchFamily="18" charset="0"/>
                                </a:rPr>
                                <m:t>1+</m:t>
                              </m:r>
                              <m:acc>
                                <m:accPr>
                                  <m:chr m:val="̅"/>
                                  <m:ctrlPr>
                                    <a:rPr lang="zh-CN" altLang="en-US" i="1">
                                      <a:solidFill>
                                        <a:srgbClr val="836967"/>
                                      </a:solidFill>
                                      <a:latin typeface="Cambria Math" panose="02040503050406030204" pitchFamily="18" charset="0"/>
                                    </a:rPr>
                                  </m:ctrlPr>
                                </m:accPr>
                                <m:e>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𝑎</m:t>
                                      </m:r>
                                    </m:e>
                                    <m:sub>
                                      <m:r>
                                        <a:rPr lang="zh-CN" altLang="en-US" i="1">
                                          <a:latin typeface="Cambria Math" panose="02040503050406030204" pitchFamily="18" charset="0"/>
                                        </a:rPr>
                                        <m:t>𝑖</m:t>
                                      </m:r>
                                    </m:sub>
                                  </m:sSub>
                                </m:e>
                              </m:acc>
                            </m:e>
                          </m:d>
                        </m:den>
                      </m:f>
                    </m:oMath>
                  </m:oMathPara>
                </a14:m>
                <a:endParaRPr lang="zh-CN" altLang="en-US" dirty="0"/>
              </a:p>
            </p:txBody>
          </p:sp>
        </mc:Choice>
        <mc:Fallback xmlns="">
          <p:sp>
            <p:nvSpPr>
              <p:cNvPr id="15" name="文本框 14">
                <a:extLst>
                  <a:ext uri="{FF2B5EF4-FFF2-40B4-BE49-F238E27FC236}">
                    <a16:creationId xmlns:a16="http://schemas.microsoft.com/office/drawing/2014/main" id="{AD50653C-80BF-1DB2-734B-489898F7BE21}"/>
                  </a:ext>
                </a:extLst>
              </p:cNvPr>
              <p:cNvSpPr txBox="1">
                <a:spLocks noRot="1" noChangeAspect="1" noMove="1" noResize="1" noEditPoints="1" noAdjustHandles="1" noChangeArrowheads="1" noChangeShapeType="1" noTextEdit="1"/>
              </p:cNvSpPr>
              <p:nvPr/>
            </p:nvSpPr>
            <p:spPr>
              <a:xfrm>
                <a:off x="3565690" y="2523634"/>
                <a:ext cx="6094428" cy="683777"/>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文本框 15">
                <a:extLst>
                  <a:ext uri="{FF2B5EF4-FFF2-40B4-BE49-F238E27FC236}">
                    <a16:creationId xmlns:a16="http://schemas.microsoft.com/office/drawing/2014/main" id="{97F6F620-9DCB-D162-A503-26F4E4C01D47}"/>
                  </a:ext>
                </a:extLst>
              </p:cNvPr>
              <p:cNvSpPr txBox="1"/>
              <p:nvPr/>
            </p:nvSpPr>
            <p:spPr>
              <a:xfrm>
                <a:off x="3801163" y="5365296"/>
                <a:ext cx="6688048" cy="891719"/>
              </a:xfrm>
              <a:prstGeom prst="rect">
                <a:avLst/>
              </a:prstGeom>
              <a:noFill/>
            </p:spPr>
            <p:txBody>
              <a:bodyPr wrap="square" lIns="0" tIns="0" rIns="0" bIns="0" rtlCol="0">
                <a:spAutoFit/>
              </a:bodyPr>
              <a:lstStyle/>
              <a:p>
                <a:pPr indent="266700" algn="just"/>
                <a14:m>
                  <m:oMathPara xmlns:m="http://schemas.openxmlformats.org/officeDocument/2006/math">
                    <m:oMathParaPr>
                      <m:jc m:val="centerGroup"/>
                    </m:oMathParaPr>
                    <m:oMath xmlns:m="http://schemas.openxmlformats.org/officeDocument/2006/math">
                      <m:sSub>
                        <m:sSubPr>
                          <m:ctrlPr>
                            <a:rPr lang="zh-CN" altLang="zh-CN" sz="1800" i="1" kern="100" smtClean="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𝑡𝑜𝑡𝑎𝑙</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nary>
                        <m:naryPr>
                          <m:chr m:val="∑"/>
                          <m:limLoc m:val="undOv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 =1</m:t>
                          </m:r>
                        </m:sub>
                        <m:sup>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𝑁</m:t>
                          </m:r>
                        </m:sup>
                        <m:e>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0</m:t>
                              </m:r>
                            </m:sub>
                          </m:sSub>
                          <m:d>
                            <m:dPr>
                              <m:ctrlP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ctrlPr>
                            </m:d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1+</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𝑎</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sub>
                              </m:sSub>
                            </m:e>
                          </m:d>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e>
                      </m:nary>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0</m:t>
                          </m:r>
                        </m:sub>
                      </m:sSub>
                      <m:d>
                        <m:dPr>
                          <m:ctrlP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ctrlPr>
                        </m:d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𝑁</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nary>
                            <m:naryPr>
                              <m:chr m:val="∑"/>
                              <m:limLoc m:val="undOv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 =1</m:t>
                              </m:r>
                            </m:sub>
                            <m:sup>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𝑁</m:t>
                              </m:r>
                            </m:sup>
                            <m:e>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𝑎</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sub>
                              </m:sSub>
                            </m:e>
                          </m:nary>
                        </m:e>
                      </m:d>
                      <m:r>
                        <a:rPr lang="en-US" altLang="zh-CN" sz="1800" b="0" i="1" kern="100" smtClean="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0" i="1" kern="100" smtClean="0">
                          <a:effectLst/>
                          <a:latin typeface="Cambria Math" panose="02040503050406030204" pitchFamily="18" charset="0"/>
                          <a:ea typeface="宋体" panose="02010600030101010101" pitchFamily="2" charset="-122"/>
                          <a:cs typeface="Times New Roman" panose="02020603050405020304" pitchFamily="18" charset="0"/>
                        </a:rPr>
                        <m:t>𝑁</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𝐸</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r>
                            <a:rPr lang="en-US" altLang="zh-CN" b="0" i="1" kern="100" smtClean="0">
                              <a:latin typeface="Cambria Math" panose="02040503050406030204" pitchFamily="18" charset="0"/>
                              <a:ea typeface="宋体" panose="02010600030101010101" pitchFamily="2" charset="-122"/>
                              <a:cs typeface="Times New Roman" panose="02020603050405020304" pitchFamily="18" charset="0"/>
                            </a:rPr>
                            <m:t> </m:t>
                          </m:r>
                        </m:sub>
                      </m:sSub>
                      <m:d>
                        <m:dPr>
                          <m:ctrlPr>
                            <a:rPr lang="zh-CN" altLang="en-US" i="1">
                              <a:latin typeface="Cambria Math" panose="02040503050406030204" pitchFamily="18" charset="0"/>
                            </a:rPr>
                          </m:ctrlPr>
                        </m:dPr>
                        <m:e>
                          <m:r>
                            <a:rPr lang="zh-CN" altLang="en-US">
                              <a:latin typeface="Cambria Math" panose="02040503050406030204" pitchFamily="18" charset="0"/>
                            </a:rPr>
                            <m:t>1+</m:t>
                          </m:r>
                          <m:acc>
                            <m:accPr>
                              <m:chr m:val="̅"/>
                              <m:ctrlPr>
                                <a:rPr lang="zh-CN" altLang="en-US" i="1">
                                  <a:solidFill>
                                    <a:srgbClr val="836967"/>
                                  </a:solidFill>
                                  <a:latin typeface="Cambria Math" panose="02040503050406030204" pitchFamily="18" charset="0"/>
                                </a:rPr>
                              </m:ctrlPr>
                            </m:accPr>
                            <m:e>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𝑎</m:t>
                                  </m:r>
                                </m:e>
                                <m:sub>
                                  <m:r>
                                    <a:rPr lang="zh-CN" altLang="en-US" i="1">
                                      <a:latin typeface="Cambria Math" panose="02040503050406030204" pitchFamily="18" charset="0"/>
                                    </a:rPr>
                                    <m:t>𝑖</m:t>
                                  </m:r>
                                </m:sub>
                              </m:sSub>
                            </m:e>
                          </m:acc>
                        </m:e>
                      </m:d>
                    </m:oMath>
                  </m:oMathPara>
                </a14:m>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p:txBody>
          </p:sp>
        </mc:Choice>
        <mc:Fallback>
          <p:sp>
            <p:nvSpPr>
              <p:cNvPr id="16" name="文本框 15">
                <a:extLst>
                  <a:ext uri="{FF2B5EF4-FFF2-40B4-BE49-F238E27FC236}">
                    <a16:creationId xmlns:a16="http://schemas.microsoft.com/office/drawing/2014/main" id="{97F6F620-9DCB-D162-A503-26F4E4C01D47}"/>
                  </a:ext>
                </a:extLst>
              </p:cNvPr>
              <p:cNvSpPr txBox="1">
                <a:spLocks noRot="1" noChangeAspect="1" noMove="1" noResize="1" noEditPoints="1" noAdjustHandles="1" noChangeArrowheads="1" noChangeShapeType="1" noTextEdit="1"/>
              </p:cNvSpPr>
              <p:nvPr/>
            </p:nvSpPr>
            <p:spPr>
              <a:xfrm>
                <a:off x="3801163" y="5365296"/>
                <a:ext cx="6688048" cy="891719"/>
              </a:xfrm>
              <a:prstGeom prst="rect">
                <a:avLst/>
              </a:prstGeom>
              <a:blipFill>
                <a:blip r:embed="rId5"/>
                <a:stretch>
                  <a:fillRect/>
                </a:stretch>
              </a:blipFill>
            </p:spPr>
            <p:txBody>
              <a:bodyPr/>
              <a:lstStyle/>
              <a:p>
                <a:r>
                  <a:rPr lang="zh-CN" altLang="en-US">
                    <a:noFill/>
                  </a:rPr>
                  <a:t> </a:t>
                </a:r>
              </a:p>
            </p:txBody>
          </p:sp>
        </mc:Fallback>
      </mc:AlternateContent>
      <p:sp>
        <p:nvSpPr>
          <p:cNvPr id="17" name="文本框 16">
            <a:extLst>
              <a:ext uri="{FF2B5EF4-FFF2-40B4-BE49-F238E27FC236}">
                <a16:creationId xmlns:a16="http://schemas.microsoft.com/office/drawing/2014/main" id="{767B0F00-5495-5838-16D5-DD9C11A7A5B0}"/>
              </a:ext>
            </a:extLst>
          </p:cNvPr>
          <p:cNvSpPr txBox="1"/>
          <p:nvPr/>
        </p:nvSpPr>
        <p:spPr>
          <a:xfrm>
            <a:off x="847329" y="5647509"/>
            <a:ext cx="4364610" cy="369332"/>
          </a:xfrm>
          <a:prstGeom prst="rect">
            <a:avLst/>
          </a:prstGeom>
          <a:noFill/>
        </p:spPr>
        <p:txBody>
          <a:bodyPr wrap="square" rtlCol="0">
            <a:spAutoFit/>
          </a:bodyPr>
          <a:lstStyle/>
          <a:p>
            <a:r>
              <a:rPr lang="zh-CN" altLang="en-US" dirty="0"/>
              <a:t>多级异构网络的总初始能量为：</a:t>
            </a:r>
          </a:p>
        </p:txBody>
      </p:sp>
      <p:sp>
        <p:nvSpPr>
          <p:cNvPr id="19" name="文本框 18">
            <a:extLst>
              <a:ext uri="{FF2B5EF4-FFF2-40B4-BE49-F238E27FC236}">
                <a16:creationId xmlns:a16="http://schemas.microsoft.com/office/drawing/2014/main" id="{5156DD94-2043-9D8F-9146-7FC84AEBDBA9}"/>
              </a:ext>
            </a:extLst>
          </p:cNvPr>
          <p:cNvSpPr txBox="1"/>
          <p:nvPr/>
        </p:nvSpPr>
        <p:spPr>
          <a:xfrm>
            <a:off x="847329" y="4685541"/>
            <a:ext cx="4364610" cy="369332"/>
          </a:xfrm>
          <a:prstGeom prst="rect">
            <a:avLst/>
          </a:prstGeom>
          <a:noFill/>
        </p:spPr>
        <p:txBody>
          <a:bodyPr wrap="square" rtlCol="0">
            <a:spAutoFit/>
          </a:bodyPr>
          <a:lstStyle/>
          <a:p>
            <a:r>
              <a:rPr lang="zh-CN" altLang="en-US" dirty="0"/>
              <a:t>二级异构网络的总初始能量为：</a:t>
            </a:r>
          </a:p>
        </p:txBody>
      </p:sp>
      <p:pic>
        <p:nvPicPr>
          <p:cNvPr id="21" name="图片 20">
            <a:extLst>
              <a:ext uri="{FF2B5EF4-FFF2-40B4-BE49-F238E27FC236}">
                <a16:creationId xmlns:a16="http://schemas.microsoft.com/office/drawing/2014/main" id="{D820DA98-D08C-567E-2C15-6B08185A500A}"/>
              </a:ext>
            </a:extLst>
          </p:cNvPr>
          <p:cNvPicPr>
            <a:picLocks noChangeAspect="1"/>
          </p:cNvPicPr>
          <p:nvPr/>
        </p:nvPicPr>
        <p:blipFill>
          <a:blip r:embed="rId6"/>
          <a:stretch>
            <a:fillRect/>
          </a:stretch>
        </p:blipFill>
        <p:spPr>
          <a:xfrm>
            <a:off x="4017972" y="4696965"/>
            <a:ext cx="5264295" cy="430995"/>
          </a:xfrm>
          <a:prstGeom prst="rect">
            <a:avLst/>
          </a:prstGeom>
        </p:spPr>
      </p:pic>
      <p:sp>
        <p:nvSpPr>
          <p:cNvPr id="3" name="文本框 2">
            <a:extLst>
              <a:ext uri="{FF2B5EF4-FFF2-40B4-BE49-F238E27FC236}">
                <a16:creationId xmlns:a16="http://schemas.microsoft.com/office/drawing/2014/main" id="{2B7B7E01-DF1F-8E80-1E75-731B5605C94D}"/>
              </a:ext>
            </a:extLst>
          </p:cNvPr>
          <p:cNvSpPr txBox="1"/>
          <p:nvPr/>
        </p:nvSpPr>
        <p:spPr>
          <a:xfrm>
            <a:off x="847329" y="3804231"/>
            <a:ext cx="4364610" cy="369332"/>
          </a:xfrm>
          <a:prstGeom prst="rect">
            <a:avLst/>
          </a:prstGeom>
          <a:noFill/>
        </p:spPr>
        <p:txBody>
          <a:bodyPr wrap="square" rtlCol="0">
            <a:spAutoFit/>
          </a:bodyPr>
          <a:lstStyle/>
          <a:p>
            <a:r>
              <a:rPr lang="zh-CN" altLang="en-US" dirty="0"/>
              <a:t>同构网络的总初始能量为：</a:t>
            </a:r>
          </a:p>
        </p:txBody>
      </p:sp>
      <mc:AlternateContent xmlns:mc="http://schemas.openxmlformats.org/markup-compatibility/2006">
        <mc:Choice xmlns:a14="http://schemas.microsoft.com/office/drawing/2010/main" Requires="a14">
          <p:sp>
            <p:nvSpPr>
              <p:cNvPr id="4" name="文本框 3">
                <a:extLst>
                  <a:ext uri="{FF2B5EF4-FFF2-40B4-BE49-F238E27FC236}">
                    <a16:creationId xmlns:a16="http://schemas.microsoft.com/office/drawing/2014/main" id="{92E12BD0-1CDD-556D-6CDE-B0A35CBEF2F1}"/>
                  </a:ext>
                </a:extLst>
              </p:cNvPr>
              <p:cNvSpPr txBox="1"/>
              <p:nvPr/>
            </p:nvSpPr>
            <p:spPr>
              <a:xfrm>
                <a:off x="1633194" y="3794608"/>
                <a:ext cx="6688048" cy="276999"/>
              </a:xfrm>
              <a:prstGeom prst="rect">
                <a:avLst/>
              </a:prstGeom>
              <a:noFill/>
            </p:spPr>
            <p:txBody>
              <a:bodyPr wrap="square" lIns="0" tIns="0" rIns="0" bIns="0" rtlCol="0">
                <a:spAutoFit/>
              </a:bodyPr>
              <a:lstStyle/>
              <a:p>
                <a:pPr indent="266700" algn="just"/>
                <a14:m>
                  <m:oMathPara xmlns:m="http://schemas.openxmlformats.org/officeDocument/2006/math">
                    <m:oMathParaPr>
                      <m:jc m:val="centerGroup"/>
                    </m:oMathParaPr>
                    <m:oMath xmlns:m="http://schemas.openxmlformats.org/officeDocument/2006/math">
                      <m:sSub>
                        <m:sSubPr>
                          <m:ctrlPr>
                            <a:rPr lang="zh-CN" altLang="zh-CN" sz="1800" i="1" kern="100" smtClean="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𝑡𝑜𝑡𝑎𝑙</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b="0" i="1" kern="100" smtClean="0">
                          <a:effectLst/>
                          <a:latin typeface="Cambria Math" panose="02040503050406030204" pitchFamily="18" charset="0"/>
                          <a:ea typeface="宋体" panose="02010600030101010101" pitchFamily="2" charset="-122"/>
                          <a:cs typeface="Times New Roman" panose="02020603050405020304" pitchFamily="18" charset="0"/>
                        </a:rPr>
                        <m:t>𝑁</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𝐸</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r>
                            <a:rPr lang="en-US" altLang="zh-CN" b="0" i="1" kern="100" smtClean="0">
                              <a:latin typeface="Cambria Math" panose="02040503050406030204" pitchFamily="18" charset="0"/>
                              <a:ea typeface="宋体" panose="02010600030101010101" pitchFamily="2" charset="-122"/>
                              <a:cs typeface="Times New Roman" panose="02020603050405020304" pitchFamily="18" charset="0"/>
                            </a:rPr>
                            <m:t> </m:t>
                          </m:r>
                        </m:sub>
                      </m:sSub>
                    </m:oMath>
                  </m:oMathPara>
                </a14:m>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p:txBody>
          </p:sp>
        </mc:Choice>
        <mc:Fallback>
          <p:sp>
            <p:nvSpPr>
              <p:cNvPr id="4" name="文本框 3">
                <a:extLst>
                  <a:ext uri="{FF2B5EF4-FFF2-40B4-BE49-F238E27FC236}">
                    <a16:creationId xmlns:a16="http://schemas.microsoft.com/office/drawing/2014/main" id="{92E12BD0-1CDD-556D-6CDE-B0A35CBEF2F1}"/>
                  </a:ext>
                </a:extLst>
              </p:cNvPr>
              <p:cNvSpPr txBox="1">
                <a:spLocks noRot="1" noChangeAspect="1" noMove="1" noResize="1" noEditPoints="1" noAdjustHandles="1" noChangeArrowheads="1" noChangeShapeType="1" noTextEdit="1"/>
              </p:cNvSpPr>
              <p:nvPr/>
            </p:nvSpPr>
            <p:spPr>
              <a:xfrm>
                <a:off x="1633194" y="3794608"/>
                <a:ext cx="6688048" cy="276999"/>
              </a:xfrm>
              <a:prstGeom prst="rect">
                <a:avLst/>
              </a:prstGeom>
              <a:blipFill>
                <a:blip r:embed="rId7"/>
                <a:stretch>
                  <a:fillRect b="-1521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0833584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0C5B578E-8131-9C42-4926-6072E2D4FC06}"/>
              </a:ext>
            </a:extLst>
          </p:cNvPr>
          <p:cNvSpPr>
            <a:spLocks noGrp="1"/>
          </p:cNvSpPr>
          <p:nvPr>
            <p:ph type="sldNum" sz="quarter" idx="12"/>
          </p:nvPr>
        </p:nvSpPr>
        <p:spPr/>
        <p:txBody>
          <a:bodyPr/>
          <a:lstStyle/>
          <a:p>
            <a:fld id="{7CFB1EEF-B761-4911-A2FD-18DBD3241D03}" type="slidenum">
              <a:rPr lang="zh-CN" altLang="en-US" spc="90" smtClean="0"/>
              <a:t>9</a:t>
            </a:fld>
            <a:endParaRPr lang="zh-CN" altLang="en-US" spc="90" dirty="0"/>
          </a:p>
        </p:txBody>
      </p:sp>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EB7823FE-0213-771D-C47C-1BA4F9C9A902}"/>
                  </a:ext>
                </a:extLst>
              </p:cNvPr>
              <p:cNvSpPr txBox="1"/>
              <p:nvPr/>
            </p:nvSpPr>
            <p:spPr>
              <a:xfrm>
                <a:off x="445417" y="765089"/>
                <a:ext cx="6094428" cy="548483"/>
              </a:xfrm>
              <a:prstGeom prst="rect">
                <a:avLst/>
              </a:prstGeom>
              <a:noFill/>
            </p:spPr>
            <p:txBody>
              <a:bodyPr wrap="square">
                <a:spAutoFit/>
              </a:bodyPr>
              <a:lstStyle/>
              <a:p>
                <a:pPr indent="266700" algn="just"/>
                <a:r>
                  <a:rPr lang="zh-CN" altLang="en-US" kern="100" dirty="0">
                    <a:ea typeface="Cambria Math" panose="02040503050406030204" pitchFamily="18" charset="0"/>
                    <a:cs typeface="Times New Roman" panose="02020603050405020304" pitchFamily="18" charset="0"/>
                  </a:rPr>
                  <a:t>基于</a:t>
                </a:r>
                <a14:m>
                  <m:oMath xmlns:m="http://schemas.openxmlformats.org/officeDocument/2006/math">
                    <m:r>
                      <a:rPr lang="zh-CN" altLang="en-US" sz="1800" i="1" kern="100">
                        <a:effectLst/>
                        <a:latin typeface="Cambria Math" panose="02040503050406030204" pitchFamily="18" charset="0"/>
                        <a:ea typeface="Cambria Math" panose="02040503050406030204" pitchFamily="18" charset="0"/>
                        <a:cs typeface="Times New Roman" panose="02020603050405020304" pitchFamily="18" charset="0"/>
                      </a:rPr>
                      <m:t>剩余能量</m:t>
                    </m:r>
                    <m:r>
                      <a:rPr lang="zh-CN" altLang="en-US" i="1" kern="100" smtClean="0">
                        <a:latin typeface="Cambria Math" panose="02040503050406030204" pitchFamily="18" charset="0"/>
                        <a:ea typeface="Cambria Math" panose="02040503050406030204" pitchFamily="18" charset="0"/>
                        <a:cs typeface="Times New Roman" panose="02020603050405020304" pitchFamily="18" charset="0"/>
                      </a:rPr>
                      <m:t>的</m:t>
                    </m:r>
                    <m:sSub>
                      <m:sSubPr>
                        <m:ctrlPr>
                          <a:rPr lang="zh-CN" altLang="zh-CN" sz="1800" i="1" kern="100" smtClean="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𝑝</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𝑝</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𝑜𝑝𝑡</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[1−</m:t>
                    </m:r>
                    <m:f>
                      <m:f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fPr>
                      <m:num>
                        <m:acc>
                          <m:accPr>
                            <m:chr m:val="̅"/>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acc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acc>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𝑟</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𝑟</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num>
                      <m:den>
                        <m:acc>
                          <m:accPr>
                            <m:chr m:val="̅"/>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acc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acc>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𝑟</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den>
                    </m:f>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𝑝</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𝑜𝑝𝑡</m:t>
                        </m:r>
                      </m:sub>
                    </m:sSub>
                    <m:f>
                      <m:f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fPr>
                      <m:num>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𝑟</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num>
                      <m:den>
                        <m:acc>
                          <m:accPr>
                            <m:chr m:val="̅"/>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acc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acc>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𝑟</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den>
                    </m:f>
                  </m:oMath>
                </a14:m>
                <a:endParaRPr lang="en-US" altLang="zh-CN" dirty="0"/>
              </a:p>
            </p:txBody>
          </p:sp>
        </mc:Choice>
        <mc:Fallback xmlns="">
          <p:sp>
            <p:nvSpPr>
              <p:cNvPr id="5" name="文本框 4">
                <a:extLst>
                  <a:ext uri="{FF2B5EF4-FFF2-40B4-BE49-F238E27FC236}">
                    <a16:creationId xmlns:a16="http://schemas.microsoft.com/office/drawing/2014/main" id="{EB7823FE-0213-771D-C47C-1BA4F9C9A902}"/>
                  </a:ext>
                </a:extLst>
              </p:cNvPr>
              <p:cNvSpPr txBox="1">
                <a:spLocks noRot="1" noChangeAspect="1" noMove="1" noResize="1" noEditPoints="1" noAdjustHandles="1" noChangeArrowheads="1" noChangeShapeType="1" noTextEdit="1"/>
              </p:cNvSpPr>
              <p:nvPr/>
            </p:nvSpPr>
            <p:spPr>
              <a:xfrm>
                <a:off x="445417" y="765089"/>
                <a:ext cx="6094428" cy="548483"/>
              </a:xfrm>
              <a:prstGeom prst="rect">
                <a:avLst/>
              </a:prstGeom>
              <a:blipFill>
                <a:blip r:embed="rId2"/>
                <a:stretch>
                  <a:fillRect b="-6742"/>
                </a:stretch>
              </a:blipFill>
            </p:spPr>
            <p:txBody>
              <a:bodyPr/>
              <a:lstStyle/>
              <a:p>
                <a:r>
                  <a:rPr lang="zh-CN" altLang="en-US">
                    <a:noFill/>
                  </a:rPr>
                  <a:t> </a:t>
                </a:r>
              </a:p>
            </p:txBody>
          </p:sp>
        </mc:Fallback>
      </mc:AlternateContent>
      <p:sp>
        <p:nvSpPr>
          <p:cNvPr id="6" name="文本框 5">
            <a:extLst>
              <a:ext uri="{FF2B5EF4-FFF2-40B4-BE49-F238E27FC236}">
                <a16:creationId xmlns:a16="http://schemas.microsoft.com/office/drawing/2014/main" id="{C0A3B3A9-0D20-2CC6-4796-3CA62798669A}"/>
              </a:ext>
            </a:extLst>
          </p:cNvPr>
          <p:cNvSpPr txBox="1"/>
          <p:nvPr/>
        </p:nvSpPr>
        <p:spPr>
          <a:xfrm>
            <a:off x="690512" y="1629990"/>
            <a:ext cx="6094428" cy="369332"/>
          </a:xfrm>
          <a:prstGeom prst="rect">
            <a:avLst/>
          </a:prstGeom>
          <a:noFill/>
        </p:spPr>
        <p:txBody>
          <a:bodyPr wrap="square">
            <a:spAutoFit/>
          </a:bodyPr>
          <a:lstStyle/>
          <a:p>
            <a:r>
              <a:rPr lang="zh-CN" altLang="en-US" kern="100" dirty="0">
                <a:latin typeface="Calibri" panose="020F0502020204030204" pitchFamily="34" charset="0"/>
                <a:ea typeface="宋体" panose="02010600030101010101" pitchFamily="2" charset="-122"/>
                <a:cs typeface="Times New Roman" panose="02020603050405020304" pitchFamily="18" charset="0"/>
              </a:rPr>
              <a:t>基于初始能量的不同</a:t>
            </a:r>
            <a:r>
              <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rPr>
              <a:t>:</a:t>
            </a:r>
            <a:endParaRPr lang="zh-CN" altLang="en-US" dirty="0"/>
          </a:p>
        </p:txBody>
      </p:sp>
      <mc:AlternateContent xmlns:mc="http://schemas.openxmlformats.org/markup-compatibility/2006" xmlns:a14="http://schemas.microsoft.com/office/drawing/2010/main">
        <mc:Choice Requires="a14">
          <p:sp>
            <p:nvSpPr>
              <p:cNvPr id="7" name="文本框 6">
                <a:extLst>
                  <a:ext uri="{FF2B5EF4-FFF2-40B4-BE49-F238E27FC236}">
                    <a16:creationId xmlns:a16="http://schemas.microsoft.com/office/drawing/2014/main" id="{D998F8C2-D076-4BC5-D437-79F0823CCDC9}"/>
                  </a:ext>
                </a:extLst>
              </p:cNvPr>
              <p:cNvSpPr txBox="1"/>
              <p:nvPr/>
            </p:nvSpPr>
            <p:spPr>
              <a:xfrm>
                <a:off x="1256120" y="1440001"/>
                <a:ext cx="6094428" cy="73045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𝑝</m:t>
                      </m:r>
                      <m:d>
                        <m:dPr>
                          <m:ctrlPr>
                            <a:rPr lang="zh-CN" altLang="en-US" i="1">
                              <a:latin typeface="Cambria Math" panose="02040503050406030204" pitchFamily="18" charset="0"/>
                            </a:rPr>
                          </m:ctrlPr>
                        </m:dPr>
                        <m:e>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𝑠</m:t>
                              </m:r>
                            </m:e>
                            <m:sub>
                              <m:r>
                                <a:rPr lang="zh-CN" altLang="en-US" i="1">
                                  <a:latin typeface="Cambria Math" panose="02040503050406030204" pitchFamily="18" charset="0"/>
                                </a:rPr>
                                <m:t>𝑖</m:t>
                              </m:r>
                            </m:sub>
                          </m:sSub>
                        </m:e>
                      </m:d>
                      <m:r>
                        <a:rPr lang="zh-CN" altLang="en-US" i="0">
                          <a:latin typeface="Cambria Math" panose="02040503050406030204" pitchFamily="18" charset="0"/>
                        </a:rPr>
                        <m:t>=</m:t>
                      </m:r>
                      <m:f>
                        <m:fPr>
                          <m:ctrlPr>
                            <a:rPr lang="zh-CN" altLang="en-US" i="1">
                              <a:solidFill>
                                <a:srgbClr val="836967"/>
                              </a:solidFill>
                              <a:latin typeface="Cambria Math" panose="02040503050406030204" pitchFamily="18" charset="0"/>
                            </a:rPr>
                          </m:ctrlPr>
                        </m:fPr>
                        <m:num>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𝑝</m:t>
                              </m:r>
                            </m:e>
                            <m:sub>
                              <m:r>
                                <a:rPr lang="zh-CN" altLang="en-US" i="1">
                                  <a:latin typeface="Cambria Math" panose="02040503050406030204" pitchFamily="18" charset="0"/>
                                </a:rPr>
                                <m:t>𝑜𝑝𝑡</m:t>
                              </m:r>
                            </m:sub>
                          </m:sSub>
                          <m:r>
                            <a:rPr lang="zh-CN" altLang="en-US" i="1">
                              <a:latin typeface="Cambria Math" panose="02040503050406030204" pitchFamily="18" charset="0"/>
                            </a:rPr>
                            <m:t>𝑁</m:t>
                          </m:r>
                          <m:d>
                            <m:dPr>
                              <m:ctrlPr>
                                <a:rPr lang="zh-CN" altLang="en-US" i="1">
                                  <a:latin typeface="Cambria Math" panose="02040503050406030204" pitchFamily="18" charset="0"/>
                                </a:rPr>
                              </m:ctrlPr>
                            </m:dPr>
                            <m:e>
                              <m:r>
                                <a:rPr lang="zh-CN" altLang="en-US" i="0">
                                  <a:latin typeface="Cambria Math" panose="02040503050406030204" pitchFamily="18" charset="0"/>
                                </a:rPr>
                                <m:t>1+</m:t>
                              </m:r>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𝑎</m:t>
                                  </m:r>
                                </m:e>
                                <m:sub>
                                  <m:r>
                                    <a:rPr lang="zh-CN" altLang="en-US" i="1">
                                      <a:latin typeface="Cambria Math" panose="02040503050406030204" pitchFamily="18" charset="0"/>
                                    </a:rPr>
                                    <m:t>𝑖</m:t>
                                  </m:r>
                                </m:sub>
                              </m:sSub>
                            </m:e>
                          </m:d>
                        </m:num>
                        <m:den>
                          <m:d>
                            <m:dPr>
                              <m:ctrlPr>
                                <a:rPr lang="zh-CN" altLang="en-US" i="1">
                                  <a:latin typeface="Cambria Math" panose="02040503050406030204" pitchFamily="18" charset="0"/>
                                </a:rPr>
                              </m:ctrlPr>
                            </m:dPr>
                            <m:e>
                              <m:r>
                                <a:rPr lang="zh-CN" altLang="en-US" i="1">
                                  <a:latin typeface="Cambria Math" panose="02040503050406030204" pitchFamily="18" charset="0"/>
                                </a:rPr>
                                <m:t>𝑁</m:t>
                              </m:r>
                              <m:r>
                                <a:rPr lang="zh-CN" altLang="en-US" i="0">
                                  <a:latin typeface="Cambria Math" panose="02040503050406030204" pitchFamily="18" charset="0"/>
                                </a:rPr>
                                <m:t>+</m:t>
                              </m:r>
                              <m:nary>
                                <m:naryPr>
                                  <m:chr m:val="∑"/>
                                  <m:limLoc m:val="undOvr"/>
                                  <m:ctrlPr>
                                    <a:rPr lang="zh-CN" altLang="en-US" i="1">
                                      <a:latin typeface="Cambria Math" panose="02040503050406030204" pitchFamily="18" charset="0"/>
                                    </a:rPr>
                                  </m:ctrlPr>
                                </m:naryPr>
                                <m:sub>
                                  <m:r>
                                    <a:rPr lang="zh-CN" altLang="en-US" i="1">
                                      <a:latin typeface="Cambria Math" panose="02040503050406030204" pitchFamily="18" charset="0"/>
                                    </a:rPr>
                                    <m:t>𝑖</m:t>
                                  </m:r>
                                  <m:r>
                                    <a:rPr lang="zh-CN" altLang="en-US" i="0">
                                      <a:latin typeface="Cambria Math" panose="02040503050406030204" pitchFamily="18" charset="0"/>
                                    </a:rPr>
                                    <m:t>=1</m:t>
                                  </m:r>
                                </m:sub>
                                <m:sup>
                                  <m:r>
                                    <a:rPr lang="zh-CN" altLang="en-US" i="1">
                                      <a:latin typeface="Cambria Math" panose="02040503050406030204" pitchFamily="18" charset="0"/>
                                    </a:rPr>
                                    <m:t>𝑁</m:t>
                                  </m:r>
                                </m:sup>
                                <m:e>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𝑎</m:t>
                                      </m:r>
                                    </m:e>
                                    <m:sub>
                                      <m:r>
                                        <a:rPr lang="zh-CN" altLang="en-US" i="1">
                                          <a:latin typeface="Cambria Math" panose="02040503050406030204" pitchFamily="18" charset="0"/>
                                        </a:rPr>
                                        <m:t>𝑖</m:t>
                                      </m:r>
                                    </m:sub>
                                  </m:sSub>
                                </m:e>
                              </m:nary>
                            </m:e>
                          </m:d>
                        </m:den>
                      </m:f>
                      <m:r>
                        <a:rPr lang="en-US" altLang="zh-CN" b="0" i="0" smtClean="0">
                          <a:latin typeface="Cambria Math" panose="02040503050406030204" pitchFamily="18" charset="0"/>
                        </a:rPr>
                        <m:t>=</m:t>
                      </m:r>
                    </m:oMath>
                  </m:oMathPara>
                </a14:m>
                <a:endParaRPr lang="zh-CN" altLang="en-US" dirty="0"/>
              </a:p>
            </p:txBody>
          </p:sp>
        </mc:Choice>
        <mc:Fallback xmlns="">
          <p:sp>
            <p:nvSpPr>
              <p:cNvPr id="7" name="文本框 6">
                <a:extLst>
                  <a:ext uri="{FF2B5EF4-FFF2-40B4-BE49-F238E27FC236}">
                    <a16:creationId xmlns:a16="http://schemas.microsoft.com/office/drawing/2014/main" id="{D998F8C2-D076-4BC5-D437-79F0823CCDC9}"/>
                  </a:ext>
                </a:extLst>
              </p:cNvPr>
              <p:cNvSpPr txBox="1">
                <a:spLocks noRot="1" noChangeAspect="1" noMove="1" noResize="1" noEditPoints="1" noAdjustHandles="1" noChangeArrowheads="1" noChangeShapeType="1" noTextEdit="1"/>
              </p:cNvSpPr>
              <p:nvPr/>
            </p:nvSpPr>
            <p:spPr>
              <a:xfrm>
                <a:off x="1256120" y="1440001"/>
                <a:ext cx="6094428" cy="730456"/>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3AB42833-9990-DA58-5062-9D0719FEA814}"/>
                  </a:ext>
                </a:extLst>
              </p:cNvPr>
              <p:cNvSpPr txBox="1"/>
              <p:nvPr/>
            </p:nvSpPr>
            <p:spPr>
              <a:xfrm>
                <a:off x="3188616" y="1486680"/>
                <a:ext cx="6094428" cy="683777"/>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f>
                        <m:fPr>
                          <m:ctrlPr>
                            <a:rPr lang="zh-CN" altLang="en-US" i="1" smtClean="0">
                              <a:solidFill>
                                <a:srgbClr val="836967"/>
                              </a:solidFill>
                              <a:latin typeface="Cambria Math" panose="02040503050406030204" pitchFamily="18" charset="0"/>
                            </a:rPr>
                          </m:ctrlPr>
                        </m:fPr>
                        <m:num>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𝑝</m:t>
                              </m:r>
                            </m:e>
                            <m:sub>
                              <m:r>
                                <a:rPr lang="zh-CN" altLang="en-US" i="1">
                                  <a:latin typeface="Cambria Math" panose="02040503050406030204" pitchFamily="18" charset="0"/>
                                </a:rPr>
                                <m:t>𝑜𝑝𝑡</m:t>
                              </m:r>
                            </m:sub>
                          </m:sSub>
                          <m:d>
                            <m:dPr>
                              <m:ctrlPr>
                                <a:rPr lang="zh-CN" altLang="en-US" i="1">
                                  <a:latin typeface="Cambria Math" panose="02040503050406030204" pitchFamily="18" charset="0"/>
                                </a:rPr>
                              </m:ctrlPr>
                            </m:dPr>
                            <m:e>
                              <m:r>
                                <a:rPr lang="zh-CN" altLang="en-US" i="0">
                                  <a:latin typeface="Cambria Math" panose="02040503050406030204" pitchFamily="18" charset="0"/>
                                </a:rPr>
                                <m:t>1+</m:t>
                              </m:r>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𝑎</m:t>
                                  </m:r>
                                </m:e>
                                <m:sub>
                                  <m:r>
                                    <a:rPr lang="zh-CN" altLang="en-US" i="1">
                                      <a:latin typeface="Cambria Math" panose="02040503050406030204" pitchFamily="18" charset="0"/>
                                    </a:rPr>
                                    <m:t>𝑖</m:t>
                                  </m:r>
                                </m:sub>
                              </m:sSub>
                            </m:e>
                          </m:d>
                        </m:num>
                        <m:den>
                          <m:d>
                            <m:dPr>
                              <m:ctrlPr>
                                <a:rPr lang="zh-CN" altLang="en-US" i="1">
                                  <a:latin typeface="Cambria Math" panose="02040503050406030204" pitchFamily="18" charset="0"/>
                                </a:rPr>
                              </m:ctrlPr>
                            </m:dPr>
                            <m:e>
                              <m:r>
                                <a:rPr lang="zh-CN" altLang="en-US" i="0">
                                  <a:latin typeface="Cambria Math" panose="02040503050406030204" pitchFamily="18" charset="0"/>
                                </a:rPr>
                                <m:t>1+</m:t>
                              </m:r>
                              <m:acc>
                                <m:accPr>
                                  <m:chr m:val="̅"/>
                                  <m:ctrlPr>
                                    <a:rPr lang="zh-CN" altLang="en-US" i="1">
                                      <a:solidFill>
                                        <a:srgbClr val="836967"/>
                                      </a:solidFill>
                                      <a:latin typeface="Cambria Math" panose="02040503050406030204" pitchFamily="18" charset="0"/>
                                    </a:rPr>
                                  </m:ctrlPr>
                                </m:accPr>
                                <m:e>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𝑎</m:t>
                                      </m:r>
                                    </m:e>
                                    <m:sub>
                                      <m:r>
                                        <a:rPr lang="zh-CN" altLang="en-US" i="1">
                                          <a:latin typeface="Cambria Math" panose="02040503050406030204" pitchFamily="18" charset="0"/>
                                        </a:rPr>
                                        <m:t>𝑖</m:t>
                                      </m:r>
                                    </m:sub>
                                  </m:sSub>
                                </m:e>
                              </m:acc>
                            </m:e>
                          </m:d>
                        </m:den>
                      </m:f>
                    </m:oMath>
                  </m:oMathPara>
                </a14:m>
                <a:endParaRPr lang="zh-CN" altLang="en-US" dirty="0"/>
              </a:p>
            </p:txBody>
          </p:sp>
        </mc:Choice>
        <mc:Fallback xmlns="">
          <p:sp>
            <p:nvSpPr>
              <p:cNvPr id="8" name="文本框 7">
                <a:extLst>
                  <a:ext uri="{FF2B5EF4-FFF2-40B4-BE49-F238E27FC236}">
                    <a16:creationId xmlns:a16="http://schemas.microsoft.com/office/drawing/2014/main" id="{3AB42833-9990-DA58-5062-9D0719FEA814}"/>
                  </a:ext>
                </a:extLst>
              </p:cNvPr>
              <p:cNvSpPr txBox="1">
                <a:spLocks noRot="1" noChangeAspect="1" noMove="1" noResize="1" noEditPoints="1" noAdjustHandles="1" noChangeArrowheads="1" noChangeShapeType="1" noTextEdit="1"/>
              </p:cNvSpPr>
              <p:nvPr/>
            </p:nvSpPr>
            <p:spPr>
              <a:xfrm>
                <a:off x="3188616" y="1486680"/>
                <a:ext cx="6094428" cy="683777"/>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1" name="文本框 10">
                <a:extLst>
                  <a:ext uri="{FF2B5EF4-FFF2-40B4-BE49-F238E27FC236}">
                    <a16:creationId xmlns:a16="http://schemas.microsoft.com/office/drawing/2014/main" id="{FD857502-B391-90AB-154A-F567732E9FE2}"/>
                  </a:ext>
                </a:extLst>
              </p:cNvPr>
              <p:cNvSpPr txBox="1"/>
              <p:nvPr/>
            </p:nvSpPr>
            <p:spPr>
              <a:xfrm>
                <a:off x="615098" y="2653994"/>
                <a:ext cx="6464431" cy="1275542"/>
              </a:xfrm>
              <a:prstGeom prst="rect">
                <a:avLst/>
              </a:prstGeom>
              <a:noFill/>
            </p:spPr>
            <p:txBody>
              <a:bodyPr wrap="square">
                <a:spAutoFit/>
              </a:bodyPr>
              <a:lstStyle/>
              <a:p>
                <a:pPr algn="just"/>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参考值</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𝑝</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𝑜𝑝𝑡</m:t>
                        </m:r>
                      </m:sub>
                    </m:sSub>
                  </m:oMath>
                </a14:m>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用</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𝑝</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𝑠</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oMath>
                </a14:m>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替换，得到</a:t>
                </a:r>
                <a:r>
                  <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rPr>
                  <a:t>基于</a:t>
                </a:r>
                <a:r>
                  <a:rPr lang="zh-CN" altLang="en-US" dirty="0"/>
                  <a:t>初始能量和剩余能量不同</a:t>
                </a:r>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a:t>
                </a:r>
                <a:endParaRPr lang="zh-CN" altLang="zh-CN" sz="1200" kern="100" dirty="0">
                  <a:effectLst/>
                  <a:latin typeface="Calibri" panose="020F0502020204030204" pitchFamily="34" charset="0"/>
                  <a:ea typeface="宋体" panose="0201060003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a:rPr lang="en-US" altLang="zh-CN" sz="1800" kern="100">
                          <a:effectLst/>
                          <a:latin typeface="Cambria Math" panose="02040503050406030204" pitchFamily="18" charset="0"/>
                          <a:ea typeface="宋体" panose="02010600030101010101" pitchFamily="2" charset="-122"/>
                          <a:cs typeface="Times New Roman" panose="02020603050405020304" pitchFamily="18" charset="0"/>
                        </a:rPr>
                        <m:t>                                       </m:t>
                      </m:r>
                    </m:oMath>
                  </m:oMathPara>
                </a14:m>
                <a:endParaRPr lang="en-US" altLang="zh-CN" sz="1800" kern="100" dirty="0">
                  <a:effectLst/>
                  <a:latin typeface="Cambria Math" panose="02040503050406030204" pitchFamily="18" charset="0"/>
                  <a:ea typeface="宋体" panose="0201060003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a:rPr lang="en-US" altLang="zh-CN" sz="1800" kern="100">
                          <a:effectLst/>
                          <a:latin typeface="Cambria Math" panose="02040503050406030204" pitchFamily="18" charset="0"/>
                          <a:ea typeface="宋体" panose="02010600030101010101" pitchFamily="2" charset="-122"/>
                          <a:cs typeface="Times New Roman" panose="02020603050405020304" pitchFamily="18" charset="0"/>
                        </a:rPr>
                        <m:t> </m:t>
                      </m:r>
                      <m:sSub>
                        <m:sSubPr>
                          <m:ctrlPr>
                            <a:rPr lang="zh-CN" altLang="zh-CN" sz="1800" i="1">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𝑝</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sub>
                      </m:sSub>
                      <m:r>
                        <a:rPr lang="en-US" altLang="zh-CN" sz="1800" kern="100">
                          <a:effectLst/>
                          <a:latin typeface="Cambria Math" panose="02040503050406030204" pitchFamily="18" charset="0"/>
                          <a:ea typeface="宋体" panose="02010600030101010101" pitchFamily="2" charset="-122"/>
                          <a:cs typeface="Times New Roman" panose="02020603050405020304" pitchFamily="18" charset="0"/>
                        </a:rPr>
                        <m:t>=</m:t>
                      </m:r>
                      <m:f>
                        <m:fPr>
                          <m:ctrlPr>
                            <a:rPr lang="zh-CN" altLang="zh-CN" sz="1800" i="1">
                              <a:effectLst/>
                              <a:latin typeface="Cambria Math" panose="02040503050406030204" pitchFamily="18" charset="0"/>
                              <a:ea typeface="Cambria Math" panose="02040503050406030204" pitchFamily="18" charset="0"/>
                            </a:rPr>
                          </m:ctrlPr>
                        </m:fPr>
                        <m:num>
                          <m:sSub>
                            <m:sSubPr>
                              <m:ctrlPr>
                                <a:rPr lang="zh-CN" altLang="zh-CN" sz="1800" i="1">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𝑝</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𝑜𝑝𝑡</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𝑁</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(1+</m:t>
                          </m:r>
                          <m:sSub>
                            <m:sSubPr>
                              <m:ctrlPr>
                                <a:rPr lang="zh-CN" altLang="zh-CN" sz="1800" i="1">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𝑎</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𝑟</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num>
                        <m:den>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𝑁</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nary>
                            <m:naryPr>
                              <m:chr m:val="∑"/>
                              <m:limLoc m:val="undOvr"/>
                              <m:ctrlPr>
                                <a:rPr lang="zh-CN" altLang="zh-CN" sz="1800" i="1">
                                  <a:effectLst/>
                                  <a:latin typeface="Cambria Math" panose="02040503050406030204" pitchFamily="18" charset="0"/>
                                  <a:ea typeface="Cambria Math" panose="02040503050406030204" pitchFamily="18" charset="0"/>
                                </a:rPr>
                              </m:ctrlPr>
                            </m:naryPr>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=1</m:t>
                              </m:r>
                            </m:sub>
                            <m:sup>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𝑁</m:t>
                              </m:r>
                            </m:sup>
                            <m:e>
                              <m:sSub>
                                <m:sSubPr>
                                  <m:ctrlPr>
                                    <a:rPr lang="zh-CN" altLang="zh-CN" sz="1800" i="1">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𝑎</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sub>
                              </m:sSub>
                            </m:e>
                          </m:nary>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acc>
                            <m:accPr>
                              <m:chr m:val="̅"/>
                              <m:ctrlPr>
                                <a:rPr lang="zh-CN" altLang="zh-CN" sz="1800" i="1">
                                  <a:effectLst/>
                                  <a:latin typeface="Cambria Math" panose="02040503050406030204" pitchFamily="18" charset="0"/>
                                  <a:ea typeface="Cambria Math" panose="02040503050406030204" pitchFamily="18" charset="0"/>
                                </a:rPr>
                              </m:ctrlPr>
                            </m:acc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𝐸</m:t>
                              </m:r>
                            </m:e>
                          </m:acc>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𝑟</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den>
                      </m:f>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 </m:t>
                      </m:r>
                    </m:oMath>
                  </m:oMathPara>
                </a14:m>
                <a:endParaRPr lang="zh-CN" altLang="en-US" dirty="0"/>
              </a:p>
            </p:txBody>
          </p:sp>
        </mc:Choice>
        <mc:Fallback xmlns="">
          <p:sp>
            <p:nvSpPr>
              <p:cNvPr id="11" name="文本框 10">
                <a:extLst>
                  <a:ext uri="{FF2B5EF4-FFF2-40B4-BE49-F238E27FC236}">
                    <a16:creationId xmlns:a16="http://schemas.microsoft.com/office/drawing/2014/main" id="{FD857502-B391-90AB-154A-F567732E9FE2}"/>
                  </a:ext>
                </a:extLst>
              </p:cNvPr>
              <p:cNvSpPr txBox="1">
                <a:spLocks noRot="1" noChangeAspect="1" noMove="1" noResize="1" noEditPoints="1" noAdjustHandles="1" noChangeArrowheads="1" noChangeShapeType="1" noTextEdit="1"/>
              </p:cNvSpPr>
              <p:nvPr/>
            </p:nvSpPr>
            <p:spPr>
              <a:xfrm>
                <a:off x="615098" y="2653994"/>
                <a:ext cx="6464431" cy="1275542"/>
              </a:xfrm>
              <a:prstGeom prst="rect">
                <a:avLst/>
              </a:prstGeom>
              <a:blipFill>
                <a:blip r:embed="rId5"/>
                <a:stretch>
                  <a:fillRect l="-849" t="-381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71249108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ICON" val="#393945;#394062;#394051;"/>
</p:tagLst>
</file>

<file path=ppt/theme/theme1.xml><?xml version="1.0" encoding="utf-8"?>
<a:theme xmlns:a="http://schemas.openxmlformats.org/drawingml/2006/main" name="Office 主题​​">
  <a:themeElements>
    <a:clrScheme name="自定义 1">
      <a:dk1>
        <a:sysClr val="windowText" lastClr="000000"/>
      </a:dk1>
      <a:lt1>
        <a:sysClr val="window" lastClr="FFFFFF"/>
      </a:lt1>
      <a:dk2>
        <a:srgbClr val="44546A"/>
      </a:dk2>
      <a:lt2>
        <a:srgbClr val="E7E6E6"/>
      </a:lt2>
      <a:accent1>
        <a:srgbClr val="9B0D14"/>
      </a:accent1>
      <a:accent2>
        <a:srgbClr val="002060"/>
      </a:accent2>
      <a:accent3>
        <a:srgbClr val="A5A5A5"/>
      </a:accent3>
      <a:accent4>
        <a:srgbClr val="FFC000"/>
      </a:accent4>
      <a:accent5>
        <a:srgbClr val="5B9BD5"/>
      </a:accent5>
      <a:accent6>
        <a:srgbClr val="70AD47"/>
      </a:accent6>
      <a:hlink>
        <a:srgbClr val="0563C1"/>
      </a:hlink>
      <a:folHlink>
        <a:srgbClr val="954F72"/>
      </a:folHlink>
    </a:clrScheme>
    <a:fontScheme name="自定义 4">
      <a:majorFont>
        <a:latin typeface="Microsoft YaHei Light"/>
        <a:ea typeface="微软雅黑"/>
        <a:cs typeface=""/>
      </a:majorFont>
      <a:minorFont>
        <a:latin typeface="微软雅黑"/>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1128</TotalTime>
  <Words>906</Words>
  <Application>Microsoft Office PowerPoint</Application>
  <PresentationFormat>宽屏</PresentationFormat>
  <Paragraphs>74</Paragraphs>
  <Slides>13</Slides>
  <Notes>3</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13</vt:i4>
      </vt:variant>
    </vt:vector>
  </HeadingPairs>
  <TitlesOfParts>
    <vt:vector size="21" baseType="lpstr">
      <vt:lpstr>??</vt:lpstr>
      <vt:lpstr>Microsoft YaHei Light</vt:lpstr>
      <vt:lpstr>等线</vt:lpstr>
      <vt:lpstr>微软雅黑</vt:lpstr>
      <vt:lpstr>Arial</vt:lpstr>
      <vt:lpstr>Calibri</vt:lpstr>
      <vt:lpstr>Cambria Math</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silong cao</cp:lastModifiedBy>
  <cp:revision>32</cp:revision>
  <dcterms:created xsi:type="dcterms:W3CDTF">1900-01-01T00:00:00Z</dcterms:created>
  <dcterms:modified xsi:type="dcterms:W3CDTF">2024-03-23T05:59:19Z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6747CA41361CBDB26D713C655FD84BA4_32</vt:lpwstr>
  </property>
  <property fmtid="{D5CDD505-2E9C-101B-9397-08002B2CF9AE}" pid="3" name="KSOProductBuildVer">
    <vt:lpwstr>2052-12.3.1</vt:lpwstr>
  </property>
</Properties>
</file>